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6"/>
  </p:notesMasterIdLst>
  <p:sldIdLst>
    <p:sldId id="259" r:id="rId2"/>
    <p:sldId id="256" r:id="rId3"/>
    <p:sldId id="258" r:id="rId4"/>
    <p:sldId id="260" r:id="rId5"/>
    <p:sldId id="315" r:id="rId6"/>
    <p:sldId id="316" r:id="rId7"/>
    <p:sldId id="263" r:id="rId8"/>
    <p:sldId id="317" r:id="rId9"/>
    <p:sldId id="319" r:id="rId10"/>
    <p:sldId id="318" r:id="rId11"/>
    <p:sldId id="320" r:id="rId12"/>
    <p:sldId id="321" r:id="rId13"/>
    <p:sldId id="262" r:id="rId14"/>
    <p:sldId id="266" r:id="rId15"/>
  </p:sldIdLst>
  <p:sldSz cx="9144000" cy="5143500" type="screen16x9"/>
  <p:notesSz cx="6858000" cy="9144000"/>
  <p:embeddedFontLst>
    <p:embeddedFont>
      <p:font typeface="DM Sans" pitchFamily="2" charset="0"/>
      <p:regular r:id="rId17"/>
      <p:bold r:id="rId18"/>
      <p:italic r:id="rId19"/>
      <p:boldItalic r:id="rId20"/>
    </p:embeddedFont>
    <p:embeddedFont>
      <p:font typeface="Raleway" pitchFamily="2" charset="0"/>
      <p:regular r:id="rId21"/>
      <p:bold r:id="rId22"/>
      <p:italic r:id="rId23"/>
      <p:boldItalic r:id="rId24"/>
    </p:embeddedFont>
    <p:embeddedFont>
      <p:font typeface="Raleway Black" pitchFamily="2" charset="0"/>
      <p:bold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89F8E"/>
    <a:srgbClr val="B9BDAC"/>
    <a:srgbClr val="000000"/>
    <a:srgbClr val="C0C1AD"/>
    <a:srgbClr val="9E9F98"/>
    <a:srgbClr val="DB2525"/>
    <a:srgbClr val="C0A9A7"/>
    <a:srgbClr val="FF0101"/>
    <a:srgbClr val="A99E92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BFC5AAF-F440-4A3E-B8B0-E05F53623ED5}">
  <a:tblStyle styleId="{ABFC5AAF-F440-4A3E-B8B0-E05F53623E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447" autoAdjust="0"/>
  </p:normalViewPr>
  <p:slideViewPr>
    <p:cSldViewPr snapToGrid="0">
      <p:cViewPr>
        <p:scale>
          <a:sx n="100" d="100"/>
          <a:sy n="100" d="100"/>
        </p:scale>
        <p:origin x="931" y="2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g113225ec94a_0_3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" name="Google Shape;1155;g113225ec94a_0_3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1123f29fd04_0_2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" name="Google Shape;1506;g1123f29fd04_0_2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10624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1123f29fd04_0_2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" name="Google Shape;1506;g1123f29fd04_0_2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174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1123f29fd04_0_2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" name="Google Shape;1506;g1123f29fd04_0_2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88070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1123f29fd04_0_2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1123f29fd04_0_2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" name="Google Shape;1856;g1123f29fd04_0_2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7" name="Google Shape;1857;g1123f29fd04_0_2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d1da8adc63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Google Shape;781;gd1da8adc63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113225ec94a_0_2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113225ec94a_0_2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d1da8adc63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d1da8adc63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d1da8adc63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d1da8adc63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291386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Google Shape;1248;gd1da8adc63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Google Shape;1249;gd1da8adc63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2478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1123f29fd04_0_2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" name="Google Shape;1506;g1123f29fd04_0_2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1123f29fd04_0_2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" name="Google Shape;1506;g1123f29fd04_0_2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6643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g1123f29fd04_0_28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" name="Google Shape;1506;g1123f29fd04_0_28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996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330275" y="799475"/>
            <a:ext cx="58950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110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aleway"/>
              <a:buNone/>
              <a:defRPr sz="3400">
                <a:latin typeface="Raleway"/>
                <a:ea typeface="Raleway"/>
                <a:cs typeface="Raleway"/>
                <a:sym typeface="Raleway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098175" y="3793125"/>
            <a:ext cx="4012200" cy="3585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1421575" y="2031963"/>
            <a:ext cx="6803700" cy="84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110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3"/>
          </p:nvPr>
        </p:nvSpPr>
        <p:spPr>
          <a:xfrm rot="5400000">
            <a:off x="-676375" y="1436825"/>
            <a:ext cx="21231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4"/>
          </p:nvPr>
        </p:nvSpPr>
        <p:spPr>
          <a:xfrm rot="5400000">
            <a:off x="-559825" y="3621325"/>
            <a:ext cx="18900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-28650" y="272100"/>
            <a:ext cx="9201300" cy="4599300"/>
            <a:chOff x="-28650" y="272100"/>
            <a:chExt cx="9201300" cy="4599300"/>
          </a:xfrm>
        </p:grpSpPr>
        <p:cxnSp>
          <p:nvCxnSpPr>
            <p:cNvPr id="15" name="Google Shape;15;p2"/>
            <p:cNvCxnSpPr/>
            <p:nvPr/>
          </p:nvCxnSpPr>
          <p:spPr>
            <a:xfrm>
              <a:off x="-28650" y="27215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 rot="10800000">
              <a:off x="59547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 rot="10800000">
              <a:off x="854852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" name="Google Shape;18;p2"/>
            <p:cNvCxnSpPr/>
            <p:nvPr/>
          </p:nvCxnSpPr>
          <p:spPr>
            <a:xfrm>
              <a:off x="-28650" y="487140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3" name="Google Shape;633;p36"/>
          <p:cNvCxnSpPr/>
          <p:nvPr/>
        </p:nvCxnSpPr>
        <p:spPr>
          <a:xfrm>
            <a:off x="-28650" y="4871400"/>
            <a:ext cx="9201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34" name="Google Shape;634;p36"/>
          <p:cNvGrpSpPr/>
          <p:nvPr/>
        </p:nvGrpSpPr>
        <p:grpSpPr>
          <a:xfrm>
            <a:off x="7485021" y="4115951"/>
            <a:ext cx="884879" cy="593594"/>
            <a:chOff x="7547121" y="4126026"/>
            <a:chExt cx="884879" cy="593594"/>
          </a:xfrm>
        </p:grpSpPr>
        <p:grpSp>
          <p:nvGrpSpPr>
            <p:cNvPr id="635" name="Google Shape;635;p36"/>
            <p:cNvGrpSpPr/>
            <p:nvPr/>
          </p:nvGrpSpPr>
          <p:grpSpPr>
            <a:xfrm>
              <a:off x="7547121" y="4126026"/>
              <a:ext cx="807768" cy="501969"/>
              <a:chOff x="7868946" y="4011726"/>
              <a:chExt cx="807768" cy="501969"/>
            </a:xfrm>
          </p:grpSpPr>
          <p:sp>
            <p:nvSpPr>
              <p:cNvPr id="636" name="Google Shape;636;p36"/>
              <p:cNvSpPr/>
              <p:nvPr/>
            </p:nvSpPr>
            <p:spPr>
              <a:xfrm>
                <a:off x="7868946" y="4011726"/>
                <a:ext cx="807768" cy="501969"/>
              </a:xfrm>
              <a:custGeom>
                <a:avLst/>
                <a:gdLst/>
                <a:ahLst/>
                <a:cxnLst/>
                <a:rect l="l" t="t" r="r" b="b"/>
                <a:pathLst>
                  <a:path w="46007" h="28590" extrusionOk="0">
                    <a:moveTo>
                      <a:pt x="1" y="0"/>
                    </a:moveTo>
                    <a:lnTo>
                      <a:pt x="1" y="28589"/>
                    </a:lnTo>
                    <a:lnTo>
                      <a:pt x="46007" y="28589"/>
                    </a:lnTo>
                    <a:lnTo>
                      <a:pt x="46007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6"/>
              <p:cNvSpPr/>
              <p:nvPr/>
            </p:nvSpPr>
            <p:spPr>
              <a:xfrm>
                <a:off x="8624304" y="4040959"/>
                <a:ext cx="29883" cy="2986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701" extrusionOk="0">
                    <a:moveTo>
                      <a:pt x="105" y="1"/>
                    </a:moveTo>
                    <a:lnTo>
                      <a:pt x="36" y="35"/>
                    </a:lnTo>
                    <a:lnTo>
                      <a:pt x="1" y="139"/>
                    </a:lnTo>
                    <a:lnTo>
                      <a:pt x="36" y="209"/>
                    </a:lnTo>
                    <a:lnTo>
                      <a:pt x="660" y="868"/>
                    </a:lnTo>
                    <a:lnTo>
                      <a:pt x="36" y="1493"/>
                    </a:lnTo>
                    <a:lnTo>
                      <a:pt x="1" y="1597"/>
                    </a:lnTo>
                    <a:lnTo>
                      <a:pt x="36" y="1666"/>
                    </a:lnTo>
                    <a:lnTo>
                      <a:pt x="105" y="1701"/>
                    </a:lnTo>
                    <a:lnTo>
                      <a:pt x="209" y="1666"/>
                    </a:lnTo>
                    <a:lnTo>
                      <a:pt x="834" y="1041"/>
                    </a:lnTo>
                    <a:lnTo>
                      <a:pt x="1493" y="1666"/>
                    </a:lnTo>
                    <a:lnTo>
                      <a:pt x="1562" y="1701"/>
                    </a:lnTo>
                    <a:lnTo>
                      <a:pt x="1666" y="1666"/>
                    </a:lnTo>
                    <a:lnTo>
                      <a:pt x="1701" y="1597"/>
                    </a:lnTo>
                    <a:lnTo>
                      <a:pt x="1666" y="1493"/>
                    </a:lnTo>
                    <a:lnTo>
                      <a:pt x="1007" y="868"/>
                    </a:lnTo>
                    <a:lnTo>
                      <a:pt x="1666" y="209"/>
                    </a:lnTo>
                    <a:lnTo>
                      <a:pt x="1701" y="139"/>
                    </a:lnTo>
                    <a:lnTo>
                      <a:pt x="1666" y="35"/>
                    </a:lnTo>
                    <a:lnTo>
                      <a:pt x="1562" y="1"/>
                    </a:lnTo>
                    <a:lnTo>
                      <a:pt x="1493" y="35"/>
                    </a:lnTo>
                    <a:lnTo>
                      <a:pt x="834" y="695"/>
                    </a:lnTo>
                    <a:lnTo>
                      <a:pt x="209" y="35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6"/>
              <p:cNvSpPr/>
              <p:nvPr/>
            </p:nvSpPr>
            <p:spPr>
              <a:xfrm>
                <a:off x="8562186" y="4039133"/>
                <a:ext cx="34114" cy="34132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944" extrusionOk="0">
                    <a:moveTo>
                      <a:pt x="1700" y="243"/>
                    </a:moveTo>
                    <a:lnTo>
                      <a:pt x="1700" y="1701"/>
                    </a:lnTo>
                    <a:lnTo>
                      <a:pt x="243" y="1701"/>
                    </a:lnTo>
                    <a:lnTo>
                      <a:pt x="243" y="243"/>
                    </a:lnTo>
                    <a:close/>
                    <a:moveTo>
                      <a:pt x="0" y="1"/>
                    </a:moveTo>
                    <a:lnTo>
                      <a:pt x="0" y="1943"/>
                    </a:lnTo>
                    <a:lnTo>
                      <a:pt x="1943" y="1943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6"/>
              <p:cNvSpPr/>
              <p:nvPr/>
            </p:nvSpPr>
            <p:spPr>
              <a:xfrm>
                <a:off x="8506143" y="4056199"/>
                <a:ext cx="34132" cy="4266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243" extrusionOk="0">
                    <a:moveTo>
                      <a:pt x="104" y="0"/>
                    </a:moveTo>
                    <a:lnTo>
                      <a:pt x="35" y="35"/>
                    </a:lnTo>
                    <a:lnTo>
                      <a:pt x="0" y="139"/>
                    </a:lnTo>
                    <a:lnTo>
                      <a:pt x="35" y="208"/>
                    </a:lnTo>
                    <a:lnTo>
                      <a:pt x="104" y="243"/>
                    </a:lnTo>
                    <a:lnTo>
                      <a:pt x="1839" y="243"/>
                    </a:lnTo>
                    <a:lnTo>
                      <a:pt x="1908" y="208"/>
                    </a:lnTo>
                    <a:lnTo>
                      <a:pt x="1943" y="139"/>
                    </a:lnTo>
                    <a:lnTo>
                      <a:pt x="1908" y="35"/>
                    </a:lnTo>
                    <a:lnTo>
                      <a:pt x="18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0" name="Google Shape;640;p36"/>
            <p:cNvGrpSpPr/>
            <p:nvPr/>
          </p:nvGrpSpPr>
          <p:grpSpPr>
            <a:xfrm>
              <a:off x="7623321" y="4217651"/>
              <a:ext cx="808679" cy="501969"/>
              <a:chOff x="6592596" y="2373026"/>
              <a:chExt cx="808679" cy="501969"/>
            </a:xfrm>
          </p:grpSpPr>
          <p:sp>
            <p:nvSpPr>
              <p:cNvPr id="641" name="Google Shape;641;p36"/>
              <p:cNvSpPr/>
              <p:nvPr/>
            </p:nvSpPr>
            <p:spPr>
              <a:xfrm>
                <a:off x="6592596" y="2373026"/>
                <a:ext cx="807768" cy="501969"/>
              </a:xfrm>
              <a:custGeom>
                <a:avLst/>
                <a:gdLst/>
                <a:ahLst/>
                <a:cxnLst/>
                <a:rect l="l" t="t" r="r" b="b"/>
                <a:pathLst>
                  <a:path w="46007" h="28590" extrusionOk="0">
                    <a:moveTo>
                      <a:pt x="1" y="0"/>
                    </a:moveTo>
                    <a:lnTo>
                      <a:pt x="1" y="28589"/>
                    </a:lnTo>
                    <a:lnTo>
                      <a:pt x="46007" y="28589"/>
                    </a:lnTo>
                    <a:lnTo>
                      <a:pt x="4600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6"/>
              <p:cNvSpPr/>
              <p:nvPr/>
            </p:nvSpPr>
            <p:spPr>
              <a:xfrm>
                <a:off x="7347954" y="2402259"/>
                <a:ext cx="29883" cy="2986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701" extrusionOk="0">
                    <a:moveTo>
                      <a:pt x="105" y="1"/>
                    </a:moveTo>
                    <a:lnTo>
                      <a:pt x="36" y="35"/>
                    </a:lnTo>
                    <a:lnTo>
                      <a:pt x="1" y="139"/>
                    </a:lnTo>
                    <a:lnTo>
                      <a:pt x="36" y="209"/>
                    </a:lnTo>
                    <a:lnTo>
                      <a:pt x="660" y="868"/>
                    </a:lnTo>
                    <a:lnTo>
                      <a:pt x="36" y="1493"/>
                    </a:lnTo>
                    <a:lnTo>
                      <a:pt x="1" y="1597"/>
                    </a:lnTo>
                    <a:lnTo>
                      <a:pt x="36" y="1666"/>
                    </a:lnTo>
                    <a:lnTo>
                      <a:pt x="105" y="1701"/>
                    </a:lnTo>
                    <a:lnTo>
                      <a:pt x="209" y="1666"/>
                    </a:lnTo>
                    <a:lnTo>
                      <a:pt x="834" y="1041"/>
                    </a:lnTo>
                    <a:lnTo>
                      <a:pt x="1493" y="1666"/>
                    </a:lnTo>
                    <a:lnTo>
                      <a:pt x="1562" y="1701"/>
                    </a:lnTo>
                    <a:lnTo>
                      <a:pt x="1666" y="1666"/>
                    </a:lnTo>
                    <a:lnTo>
                      <a:pt x="1701" y="1597"/>
                    </a:lnTo>
                    <a:lnTo>
                      <a:pt x="1666" y="1493"/>
                    </a:lnTo>
                    <a:lnTo>
                      <a:pt x="1007" y="868"/>
                    </a:lnTo>
                    <a:lnTo>
                      <a:pt x="1666" y="209"/>
                    </a:lnTo>
                    <a:lnTo>
                      <a:pt x="1701" y="139"/>
                    </a:lnTo>
                    <a:lnTo>
                      <a:pt x="1666" y="35"/>
                    </a:lnTo>
                    <a:lnTo>
                      <a:pt x="1562" y="1"/>
                    </a:lnTo>
                    <a:lnTo>
                      <a:pt x="1493" y="35"/>
                    </a:lnTo>
                    <a:lnTo>
                      <a:pt x="834" y="695"/>
                    </a:lnTo>
                    <a:lnTo>
                      <a:pt x="209" y="35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6"/>
              <p:cNvSpPr/>
              <p:nvPr/>
            </p:nvSpPr>
            <p:spPr>
              <a:xfrm>
                <a:off x="7285836" y="2400433"/>
                <a:ext cx="34114" cy="34132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944" extrusionOk="0">
                    <a:moveTo>
                      <a:pt x="1700" y="243"/>
                    </a:moveTo>
                    <a:lnTo>
                      <a:pt x="1700" y="1701"/>
                    </a:lnTo>
                    <a:lnTo>
                      <a:pt x="243" y="1701"/>
                    </a:lnTo>
                    <a:lnTo>
                      <a:pt x="243" y="243"/>
                    </a:lnTo>
                    <a:close/>
                    <a:moveTo>
                      <a:pt x="0" y="1"/>
                    </a:moveTo>
                    <a:lnTo>
                      <a:pt x="0" y="1943"/>
                    </a:lnTo>
                    <a:lnTo>
                      <a:pt x="1943" y="1943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6"/>
              <p:cNvSpPr/>
              <p:nvPr/>
            </p:nvSpPr>
            <p:spPr>
              <a:xfrm>
                <a:off x="7229793" y="2417499"/>
                <a:ext cx="34132" cy="4266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243" extrusionOk="0">
                    <a:moveTo>
                      <a:pt x="104" y="0"/>
                    </a:moveTo>
                    <a:lnTo>
                      <a:pt x="35" y="35"/>
                    </a:lnTo>
                    <a:lnTo>
                      <a:pt x="0" y="139"/>
                    </a:lnTo>
                    <a:lnTo>
                      <a:pt x="35" y="208"/>
                    </a:lnTo>
                    <a:lnTo>
                      <a:pt x="104" y="243"/>
                    </a:lnTo>
                    <a:lnTo>
                      <a:pt x="1839" y="243"/>
                    </a:lnTo>
                    <a:lnTo>
                      <a:pt x="1908" y="208"/>
                    </a:lnTo>
                    <a:lnTo>
                      <a:pt x="1943" y="139"/>
                    </a:lnTo>
                    <a:lnTo>
                      <a:pt x="1908" y="35"/>
                    </a:lnTo>
                    <a:lnTo>
                      <a:pt x="18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45" name="Google Shape;645;p36"/>
              <p:cNvCxnSpPr/>
              <p:nvPr/>
            </p:nvCxnSpPr>
            <p:spPr>
              <a:xfrm>
                <a:off x="6594875" y="2465800"/>
                <a:ext cx="806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46" name="Google Shape;646;p36"/>
          <p:cNvGrpSpPr/>
          <p:nvPr/>
        </p:nvGrpSpPr>
        <p:grpSpPr>
          <a:xfrm>
            <a:off x="828747" y="484279"/>
            <a:ext cx="605939" cy="733425"/>
            <a:chOff x="7743897" y="444129"/>
            <a:chExt cx="605939" cy="733425"/>
          </a:xfrm>
        </p:grpSpPr>
        <p:grpSp>
          <p:nvGrpSpPr>
            <p:cNvPr id="647" name="Google Shape;647;p36"/>
            <p:cNvGrpSpPr/>
            <p:nvPr/>
          </p:nvGrpSpPr>
          <p:grpSpPr>
            <a:xfrm>
              <a:off x="7743897" y="600104"/>
              <a:ext cx="444014" cy="577450"/>
              <a:chOff x="7743897" y="600104"/>
              <a:chExt cx="444014" cy="577450"/>
            </a:xfrm>
          </p:grpSpPr>
          <p:sp>
            <p:nvSpPr>
              <p:cNvPr id="648" name="Google Shape;648;p36"/>
              <p:cNvSpPr/>
              <p:nvPr/>
            </p:nvSpPr>
            <p:spPr>
              <a:xfrm>
                <a:off x="7743897" y="600104"/>
                <a:ext cx="444011" cy="577450"/>
              </a:xfrm>
              <a:custGeom>
                <a:avLst/>
                <a:gdLst/>
                <a:ahLst/>
                <a:cxnLst/>
                <a:rect l="l" t="t" r="r" b="b"/>
                <a:pathLst>
                  <a:path w="13393" h="17418" extrusionOk="0">
                    <a:moveTo>
                      <a:pt x="1" y="0"/>
                    </a:moveTo>
                    <a:lnTo>
                      <a:pt x="1" y="17417"/>
                    </a:lnTo>
                    <a:lnTo>
                      <a:pt x="13393" y="17417"/>
                    </a:lnTo>
                    <a:lnTo>
                      <a:pt x="13393" y="4164"/>
                    </a:lnTo>
                    <a:lnTo>
                      <a:pt x="10062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6"/>
              <p:cNvSpPr/>
              <p:nvPr/>
            </p:nvSpPr>
            <p:spPr>
              <a:xfrm>
                <a:off x="8077480" y="600104"/>
                <a:ext cx="110431" cy="138047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4164" extrusionOk="0">
                    <a:moveTo>
                      <a:pt x="0" y="0"/>
                    </a:moveTo>
                    <a:lnTo>
                      <a:pt x="0" y="4164"/>
                    </a:lnTo>
                    <a:lnTo>
                      <a:pt x="3331" y="416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50" name="Google Shape;650;p36"/>
              <p:cNvCxnSpPr/>
              <p:nvPr/>
            </p:nvCxnSpPr>
            <p:spPr>
              <a:xfrm>
                <a:off x="7809313" y="834013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1" name="Google Shape;651;p36"/>
              <p:cNvCxnSpPr/>
              <p:nvPr/>
            </p:nvCxnSpPr>
            <p:spPr>
              <a:xfrm>
                <a:off x="7809313" y="888838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2" name="Google Shape;652;p36"/>
              <p:cNvCxnSpPr/>
              <p:nvPr/>
            </p:nvCxnSpPr>
            <p:spPr>
              <a:xfrm>
                <a:off x="7809313" y="941088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53" name="Google Shape;653;p36"/>
            <p:cNvGrpSpPr/>
            <p:nvPr/>
          </p:nvGrpSpPr>
          <p:grpSpPr>
            <a:xfrm>
              <a:off x="7824860" y="522117"/>
              <a:ext cx="444014" cy="577450"/>
              <a:chOff x="2255047" y="690567"/>
              <a:chExt cx="444014" cy="577450"/>
            </a:xfrm>
          </p:grpSpPr>
          <p:sp>
            <p:nvSpPr>
              <p:cNvPr id="654" name="Google Shape;654;p36"/>
              <p:cNvSpPr/>
              <p:nvPr/>
            </p:nvSpPr>
            <p:spPr>
              <a:xfrm>
                <a:off x="2255047" y="690567"/>
                <a:ext cx="444011" cy="577450"/>
              </a:xfrm>
              <a:custGeom>
                <a:avLst/>
                <a:gdLst/>
                <a:ahLst/>
                <a:cxnLst/>
                <a:rect l="l" t="t" r="r" b="b"/>
                <a:pathLst>
                  <a:path w="13393" h="17418" extrusionOk="0">
                    <a:moveTo>
                      <a:pt x="1" y="0"/>
                    </a:moveTo>
                    <a:lnTo>
                      <a:pt x="1" y="17417"/>
                    </a:lnTo>
                    <a:lnTo>
                      <a:pt x="13393" y="17417"/>
                    </a:lnTo>
                    <a:lnTo>
                      <a:pt x="13393" y="4164"/>
                    </a:lnTo>
                    <a:lnTo>
                      <a:pt x="1006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6"/>
              <p:cNvSpPr/>
              <p:nvPr/>
            </p:nvSpPr>
            <p:spPr>
              <a:xfrm>
                <a:off x="2588630" y="690567"/>
                <a:ext cx="110431" cy="138047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4164" extrusionOk="0">
                    <a:moveTo>
                      <a:pt x="0" y="0"/>
                    </a:moveTo>
                    <a:lnTo>
                      <a:pt x="0" y="4164"/>
                    </a:lnTo>
                    <a:lnTo>
                      <a:pt x="3331" y="416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56" name="Google Shape;656;p36"/>
              <p:cNvCxnSpPr/>
              <p:nvPr/>
            </p:nvCxnSpPr>
            <p:spPr>
              <a:xfrm>
                <a:off x="2320463" y="924475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7" name="Google Shape;657;p36"/>
              <p:cNvCxnSpPr/>
              <p:nvPr/>
            </p:nvCxnSpPr>
            <p:spPr>
              <a:xfrm>
                <a:off x="2320463" y="979300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58" name="Google Shape;658;p36"/>
              <p:cNvCxnSpPr/>
              <p:nvPr/>
            </p:nvCxnSpPr>
            <p:spPr>
              <a:xfrm>
                <a:off x="2320463" y="1031550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659" name="Google Shape;659;p36"/>
            <p:cNvGrpSpPr/>
            <p:nvPr/>
          </p:nvGrpSpPr>
          <p:grpSpPr>
            <a:xfrm>
              <a:off x="7905822" y="444129"/>
              <a:ext cx="444014" cy="577450"/>
              <a:chOff x="2255047" y="690567"/>
              <a:chExt cx="444014" cy="577450"/>
            </a:xfrm>
          </p:grpSpPr>
          <p:sp>
            <p:nvSpPr>
              <p:cNvPr id="660" name="Google Shape;660;p36"/>
              <p:cNvSpPr/>
              <p:nvPr/>
            </p:nvSpPr>
            <p:spPr>
              <a:xfrm>
                <a:off x="2255047" y="690567"/>
                <a:ext cx="444011" cy="577450"/>
              </a:xfrm>
              <a:custGeom>
                <a:avLst/>
                <a:gdLst/>
                <a:ahLst/>
                <a:cxnLst/>
                <a:rect l="l" t="t" r="r" b="b"/>
                <a:pathLst>
                  <a:path w="13393" h="17418" extrusionOk="0">
                    <a:moveTo>
                      <a:pt x="1" y="0"/>
                    </a:moveTo>
                    <a:lnTo>
                      <a:pt x="1" y="17417"/>
                    </a:lnTo>
                    <a:lnTo>
                      <a:pt x="13393" y="17417"/>
                    </a:lnTo>
                    <a:lnTo>
                      <a:pt x="13393" y="4164"/>
                    </a:lnTo>
                    <a:lnTo>
                      <a:pt x="10062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6"/>
              <p:cNvSpPr/>
              <p:nvPr/>
            </p:nvSpPr>
            <p:spPr>
              <a:xfrm>
                <a:off x="2588630" y="690567"/>
                <a:ext cx="110431" cy="138047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4164" extrusionOk="0">
                    <a:moveTo>
                      <a:pt x="0" y="0"/>
                    </a:moveTo>
                    <a:lnTo>
                      <a:pt x="0" y="4164"/>
                    </a:lnTo>
                    <a:lnTo>
                      <a:pt x="3331" y="416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662" name="Google Shape;662;p36"/>
              <p:cNvCxnSpPr/>
              <p:nvPr/>
            </p:nvCxnSpPr>
            <p:spPr>
              <a:xfrm>
                <a:off x="2320463" y="924475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3" name="Google Shape;663;p36"/>
              <p:cNvCxnSpPr/>
              <p:nvPr/>
            </p:nvCxnSpPr>
            <p:spPr>
              <a:xfrm>
                <a:off x="2320463" y="979300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64" name="Google Shape;664;p36"/>
              <p:cNvCxnSpPr/>
              <p:nvPr/>
            </p:nvCxnSpPr>
            <p:spPr>
              <a:xfrm>
                <a:off x="2320463" y="1031550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665" name="Google Shape;665;p36"/>
          <p:cNvGrpSpPr/>
          <p:nvPr/>
        </p:nvGrpSpPr>
        <p:grpSpPr>
          <a:xfrm>
            <a:off x="759625" y="4233775"/>
            <a:ext cx="539125" cy="502575"/>
            <a:chOff x="712000" y="400050"/>
            <a:chExt cx="539125" cy="502575"/>
          </a:xfrm>
        </p:grpSpPr>
        <p:grpSp>
          <p:nvGrpSpPr>
            <p:cNvPr id="666" name="Google Shape;666;p36"/>
            <p:cNvGrpSpPr/>
            <p:nvPr/>
          </p:nvGrpSpPr>
          <p:grpSpPr>
            <a:xfrm>
              <a:off x="712000" y="400050"/>
              <a:ext cx="353400" cy="353400"/>
              <a:chOff x="1457325" y="419100"/>
              <a:chExt cx="353400" cy="353400"/>
            </a:xfrm>
          </p:grpSpPr>
          <p:sp>
            <p:nvSpPr>
              <p:cNvPr id="667" name="Google Shape;667;p36"/>
              <p:cNvSpPr/>
              <p:nvPr/>
            </p:nvSpPr>
            <p:spPr>
              <a:xfrm>
                <a:off x="1457325" y="419100"/>
                <a:ext cx="353400" cy="3534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6"/>
              <p:cNvSpPr/>
              <p:nvPr/>
            </p:nvSpPr>
            <p:spPr>
              <a:xfrm>
                <a:off x="1515775" y="478640"/>
                <a:ext cx="236505" cy="234318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9" name="Google Shape;669;p36"/>
            <p:cNvGrpSpPr/>
            <p:nvPr/>
          </p:nvGrpSpPr>
          <p:grpSpPr>
            <a:xfrm>
              <a:off x="1005725" y="657225"/>
              <a:ext cx="245400" cy="245400"/>
              <a:chOff x="904875" y="1114425"/>
              <a:chExt cx="245400" cy="245400"/>
            </a:xfrm>
          </p:grpSpPr>
          <p:sp>
            <p:nvSpPr>
              <p:cNvPr id="670" name="Google Shape;670;p36"/>
              <p:cNvSpPr/>
              <p:nvPr/>
            </p:nvSpPr>
            <p:spPr>
              <a:xfrm>
                <a:off x="904875" y="1114425"/>
                <a:ext cx="245400" cy="2454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6"/>
              <p:cNvSpPr/>
              <p:nvPr/>
            </p:nvSpPr>
            <p:spPr>
              <a:xfrm>
                <a:off x="981600" y="1196400"/>
                <a:ext cx="91950" cy="911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2" name="Google Shape;672;p36"/>
          <p:cNvSpPr/>
          <p:nvPr/>
        </p:nvSpPr>
        <p:spPr>
          <a:xfrm rot="10800000">
            <a:off x="7926438" y="471511"/>
            <a:ext cx="351497" cy="348221"/>
          </a:xfrm>
          <a:custGeom>
            <a:avLst/>
            <a:gdLst/>
            <a:ahLst/>
            <a:cxnLst/>
            <a:rect l="l" t="t" r="r" b="b"/>
            <a:pathLst>
              <a:path w="3678" h="3644" fill="none" extrusionOk="0">
                <a:moveTo>
                  <a:pt x="3157" y="0"/>
                </a:moveTo>
                <a:lnTo>
                  <a:pt x="1839" y="1319"/>
                </a:lnTo>
                <a:lnTo>
                  <a:pt x="486" y="0"/>
                </a:lnTo>
                <a:lnTo>
                  <a:pt x="0" y="486"/>
                </a:lnTo>
                <a:lnTo>
                  <a:pt x="1319" y="1805"/>
                </a:lnTo>
                <a:lnTo>
                  <a:pt x="0" y="3158"/>
                </a:lnTo>
                <a:lnTo>
                  <a:pt x="486" y="3643"/>
                </a:lnTo>
                <a:lnTo>
                  <a:pt x="1839" y="2325"/>
                </a:lnTo>
                <a:lnTo>
                  <a:pt x="3157" y="3643"/>
                </a:lnTo>
                <a:lnTo>
                  <a:pt x="3678" y="3158"/>
                </a:lnTo>
                <a:lnTo>
                  <a:pt x="2325" y="1805"/>
                </a:lnTo>
                <a:lnTo>
                  <a:pt x="3678" y="486"/>
                </a:lnTo>
                <a:lnTo>
                  <a:pt x="3157" y="0"/>
                </a:lnTo>
                <a:lnTo>
                  <a:pt x="3157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36"/>
          <p:cNvSpPr txBox="1">
            <a:spLocks noGrp="1"/>
          </p:cNvSpPr>
          <p:nvPr>
            <p:ph type="subTitle" idx="1"/>
          </p:nvPr>
        </p:nvSpPr>
        <p:spPr>
          <a:xfrm rot="5400000">
            <a:off x="-676375" y="1436825"/>
            <a:ext cx="21231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74" name="Google Shape;674;p36"/>
          <p:cNvSpPr txBox="1">
            <a:spLocks noGrp="1"/>
          </p:cNvSpPr>
          <p:nvPr>
            <p:ph type="subTitle" idx="2"/>
          </p:nvPr>
        </p:nvSpPr>
        <p:spPr>
          <a:xfrm rot="5400000">
            <a:off x="-559825" y="3621325"/>
            <a:ext cx="18900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675" name="Google Shape;675;p36"/>
          <p:cNvGrpSpPr/>
          <p:nvPr/>
        </p:nvGrpSpPr>
        <p:grpSpPr>
          <a:xfrm>
            <a:off x="-28650" y="272100"/>
            <a:ext cx="9201300" cy="4599300"/>
            <a:chOff x="-28650" y="272100"/>
            <a:chExt cx="9201300" cy="4599300"/>
          </a:xfrm>
        </p:grpSpPr>
        <p:cxnSp>
          <p:nvCxnSpPr>
            <p:cNvPr id="676" name="Google Shape;676;p36"/>
            <p:cNvCxnSpPr/>
            <p:nvPr/>
          </p:nvCxnSpPr>
          <p:spPr>
            <a:xfrm>
              <a:off x="-28650" y="27215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7" name="Google Shape;677;p36"/>
            <p:cNvCxnSpPr/>
            <p:nvPr/>
          </p:nvCxnSpPr>
          <p:spPr>
            <a:xfrm rot="10800000">
              <a:off x="59547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8" name="Google Shape;678;p36"/>
            <p:cNvCxnSpPr/>
            <p:nvPr/>
          </p:nvCxnSpPr>
          <p:spPr>
            <a:xfrm rot="10800000">
              <a:off x="854852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9" name="Google Shape;679;p36"/>
            <p:cNvCxnSpPr/>
            <p:nvPr/>
          </p:nvCxnSpPr>
          <p:spPr>
            <a:xfrm>
              <a:off x="-28650" y="487140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1" name="Google Shape;681;p37"/>
          <p:cNvGrpSpPr/>
          <p:nvPr/>
        </p:nvGrpSpPr>
        <p:grpSpPr>
          <a:xfrm>
            <a:off x="4872689" y="3723260"/>
            <a:ext cx="3457467" cy="2307086"/>
            <a:chOff x="4872689" y="3723260"/>
            <a:chExt cx="3457467" cy="2307086"/>
          </a:xfrm>
        </p:grpSpPr>
        <p:sp>
          <p:nvSpPr>
            <p:cNvPr id="682" name="Google Shape;682;p37"/>
            <p:cNvSpPr/>
            <p:nvPr/>
          </p:nvSpPr>
          <p:spPr>
            <a:xfrm>
              <a:off x="4872689" y="3723260"/>
              <a:ext cx="3457467" cy="2301166"/>
            </a:xfrm>
            <a:custGeom>
              <a:avLst/>
              <a:gdLst/>
              <a:ahLst/>
              <a:cxnLst/>
              <a:rect l="l" t="t" r="r" b="b"/>
              <a:pathLst>
                <a:path w="25697" h="17103" extrusionOk="0">
                  <a:moveTo>
                    <a:pt x="25609" y="89"/>
                  </a:moveTo>
                  <a:lnTo>
                    <a:pt x="25609" y="17015"/>
                  </a:lnTo>
                  <a:lnTo>
                    <a:pt x="88" y="17015"/>
                  </a:lnTo>
                  <a:lnTo>
                    <a:pt x="88" y="89"/>
                  </a:lnTo>
                  <a:close/>
                  <a:moveTo>
                    <a:pt x="0" y="1"/>
                  </a:moveTo>
                  <a:lnTo>
                    <a:pt x="0" y="17103"/>
                  </a:lnTo>
                  <a:lnTo>
                    <a:pt x="25697" y="17103"/>
                  </a:lnTo>
                  <a:lnTo>
                    <a:pt x="25697" y="17059"/>
                  </a:lnTo>
                  <a:lnTo>
                    <a:pt x="256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7"/>
            <p:cNvSpPr/>
            <p:nvPr/>
          </p:nvSpPr>
          <p:spPr>
            <a:xfrm>
              <a:off x="4872689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7"/>
            <p:cNvSpPr/>
            <p:nvPr/>
          </p:nvSpPr>
          <p:spPr>
            <a:xfrm>
              <a:off x="4872689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7"/>
            <p:cNvSpPr/>
            <p:nvPr/>
          </p:nvSpPr>
          <p:spPr>
            <a:xfrm>
              <a:off x="5252247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7"/>
            <p:cNvSpPr/>
            <p:nvPr/>
          </p:nvSpPr>
          <p:spPr>
            <a:xfrm>
              <a:off x="5252247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7"/>
            <p:cNvSpPr/>
            <p:nvPr/>
          </p:nvSpPr>
          <p:spPr>
            <a:xfrm>
              <a:off x="5637726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7"/>
            <p:cNvSpPr/>
            <p:nvPr/>
          </p:nvSpPr>
          <p:spPr>
            <a:xfrm>
              <a:off x="5637726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7"/>
            <p:cNvSpPr/>
            <p:nvPr/>
          </p:nvSpPr>
          <p:spPr>
            <a:xfrm>
              <a:off x="6017150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7"/>
            <p:cNvSpPr/>
            <p:nvPr/>
          </p:nvSpPr>
          <p:spPr>
            <a:xfrm>
              <a:off x="6017150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7"/>
            <p:cNvSpPr/>
            <p:nvPr/>
          </p:nvSpPr>
          <p:spPr>
            <a:xfrm>
              <a:off x="6396708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7"/>
            <p:cNvSpPr/>
            <p:nvPr/>
          </p:nvSpPr>
          <p:spPr>
            <a:xfrm>
              <a:off x="6396708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7"/>
            <p:cNvSpPr/>
            <p:nvPr/>
          </p:nvSpPr>
          <p:spPr>
            <a:xfrm>
              <a:off x="6782187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7"/>
            <p:cNvSpPr/>
            <p:nvPr/>
          </p:nvSpPr>
          <p:spPr>
            <a:xfrm>
              <a:off x="6782187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7"/>
            <p:cNvSpPr/>
            <p:nvPr/>
          </p:nvSpPr>
          <p:spPr>
            <a:xfrm>
              <a:off x="7161745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7"/>
            <p:cNvSpPr/>
            <p:nvPr/>
          </p:nvSpPr>
          <p:spPr>
            <a:xfrm>
              <a:off x="7161745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7"/>
            <p:cNvSpPr/>
            <p:nvPr/>
          </p:nvSpPr>
          <p:spPr>
            <a:xfrm>
              <a:off x="7547224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7"/>
            <p:cNvSpPr/>
            <p:nvPr/>
          </p:nvSpPr>
          <p:spPr>
            <a:xfrm>
              <a:off x="7547224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7"/>
            <p:cNvSpPr/>
            <p:nvPr/>
          </p:nvSpPr>
          <p:spPr>
            <a:xfrm>
              <a:off x="7926783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7"/>
            <p:cNvSpPr/>
            <p:nvPr/>
          </p:nvSpPr>
          <p:spPr>
            <a:xfrm>
              <a:off x="7926783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7"/>
            <p:cNvSpPr/>
            <p:nvPr/>
          </p:nvSpPr>
          <p:spPr>
            <a:xfrm>
              <a:off x="4884529" y="4102819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7"/>
            <p:cNvSpPr/>
            <p:nvPr/>
          </p:nvSpPr>
          <p:spPr>
            <a:xfrm>
              <a:off x="4884529" y="4102819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7"/>
            <p:cNvSpPr/>
            <p:nvPr/>
          </p:nvSpPr>
          <p:spPr>
            <a:xfrm>
              <a:off x="4884529" y="4488297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7"/>
            <p:cNvSpPr/>
            <p:nvPr/>
          </p:nvSpPr>
          <p:spPr>
            <a:xfrm>
              <a:off x="4884529" y="4488297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7"/>
            <p:cNvSpPr/>
            <p:nvPr/>
          </p:nvSpPr>
          <p:spPr>
            <a:xfrm>
              <a:off x="4884529" y="5253334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>
              <a:off x="4884529" y="5253334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>
              <a:off x="4884529" y="5632893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>
              <a:off x="4884529" y="5632893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09" name="Google Shape;709;p37"/>
            <p:cNvCxnSpPr/>
            <p:nvPr/>
          </p:nvCxnSpPr>
          <p:spPr>
            <a:xfrm>
              <a:off x="8330150" y="3783875"/>
              <a:ext cx="0" cy="1359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10" name="Google Shape;710;p37"/>
          <p:cNvGrpSpPr/>
          <p:nvPr/>
        </p:nvGrpSpPr>
        <p:grpSpPr>
          <a:xfrm>
            <a:off x="7456806" y="4605318"/>
            <a:ext cx="975187" cy="156026"/>
            <a:chOff x="6804851" y="2564100"/>
            <a:chExt cx="748474" cy="119744"/>
          </a:xfrm>
        </p:grpSpPr>
        <p:sp>
          <p:nvSpPr>
            <p:cNvPr id="711" name="Google Shape;711;p37"/>
            <p:cNvSpPr/>
            <p:nvPr/>
          </p:nvSpPr>
          <p:spPr>
            <a:xfrm>
              <a:off x="6804851" y="2564100"/>
              <a:ext cx="748474" cy="119744"/>
            </a:xfrm>
            <a:custGeom>
              <a:avLst/>
              <a:gdLst/>
              <a:ahLst/>
              <a:cxnLst/>
              <a:rect l="l" t="t" r="r" b="b"/>
              <a:pathLst>
                <a:path w="45590" h="4893" extrusionOk="0">
                  <a:moveTo>
                    <a:pt x="0" y="1"/>
                  </a:moveTo>
                  <a:lnTo>
                    <a:pt x="0" y="4893"/>
                  </a:lnTo>
                  <a:lnTo>
                    <a:pt x="45590" y="4893"/>
                  </a:lnTo>
                  <a:lnTo>
                    <a:pt x="45590" y="1"/>
                  </a:lnTo>
                  <a:close/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2" name="Google Shape;712;p37"/>
            <p:cNvGrpSpPr/>
            <p:nvPr/>
          </p:nvGrpSpPr>
          <p:grpSpPr>
            <a:xfrm>
              <a:off x="6832025" y="2584483"/>
              <a:ext cx="431484" cy="82416"/>
              <a:chOff x="6832025" y="2584483"/>
              <a:chExt cx="431484" cy="82416"/>
            </a:xfrm>
          </p:grpSpPr>
          <p:sp>
            <p:nvSpPr>
              <p:cNvPr id="713" name="Google Shape;713;p37"/>
              <p:cNvSpPr/>
              <p:nvPr/>
            </p:nvSpPr>
            <p:spPr>
              <a:xfrm>
                <a:off x="6832025" y="2584483"/>
                <a:ext cx="36549" cy="82416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3367" extrusionOk="0">
                    <a:moveTo>
                      <a:pt x="1" y="1"/>
                    </a:moveTo>
                    <a:lnTo>
                      <a:pt x="1" y="3366"/>
                    </a:lnTo>
                    <a:lnTo>
                      <a:pt x="1493" y="3366"/>
                    </a:lnTo>
                    <a:lnTo>
                      <a:pt x="14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7"/>
              <p:cNvSpPr/>
              <p:nvPr/>
            </p:nvSpPr>
            <p:spPr>
              <a:xfrm>
                <a:off x="6886395" y="2584483"/>
                <a:ext cx="37381" cy="82416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3367" extrusionOk="0">
                    <a:moveTo>
                      <a:pt x="0" y="1"/>
                    </a:moveTo>
                    <a:lnTo>
                      <a:pt x="0" y="3366"/>
                    </a:lnTo>
                    <a:lnTo>
                      <a:pt x="1527" y="3366"/>
                    </a:lnTo>
                    <a:lnTo>
                      <a:pt x="15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7"/>
              <p:cNvSpPr/>
              <p:nvPr/>
            </p:nvSpPr>
            <p:spPr>
              <a:xfrm>
                <a:off x="6945832" y="2584483"/>
                <a:ext cx="36549" cy="82416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3367" extrusionOk="0">
                    <a:moveTo>
                      <a:pt x="1" y="1"/>
                    </a:moveTo>
                    <a:lnTo>
                      <a:pt x="1" y="3366"/>
                    </a:lnTo>
                    <a:lnTo>
                      <a:pt x="1493" y="3366"/>
                    </a:lnTo>
                    <a:lnTo>
                      <a:pt x="149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7"/>
              <p:cNvSpPr/>
              <p:nvPr/>
            </p:nvSpPr>
            <p:spPr>
              <a:xfrm>
                <a:off x="7000202" y="2584483"/>
                <a:ext cx="37381" cy="82416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3367" extrusionOk="0">
                    <a:moveTo>
                      <a:pt x="0" y="1"/>
                    </a:moveTo>
                    <a:lnTo>
                      <a:pt x="0" y="3366"/>
                    </a:lnTo>
                    <a:lnTo>
                      <a:pt x="1527" y="3366"/>
                    </a:lnTo>
                    <a:lnTo>
                      <a:pt x="15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7"/>
              <p:cNvSpPr/>
              <p:nvPr/>
            </p:nvSpPr>
            <p:spPr>
              <a:xfrm>
                <a:off x="7057094" y="2584483"/>
                <a:ext cx="37405" cy="82416"/>
              </a:xfrm>
              <a:custGeom>
                <a:avLst/>
                <a:gdLst/>
                <a:ahLst/>
                <a:cxnLst/>
                <a:rect l="l" t="t" r="r" b="b"/>
                <a:pathLst>
                  <a:path w="1528" h="3367" extrusionOk="0">
                    <a:moveTo>
                      <a:pt x="1" y="1"/>
                    </a:moveTo>
                    <a:lnTo>
                      <a:pt x="1" y="3366"/>
                    </a:lnTo>
                    <a:lnTo>
                      <a:pt x="1527" y="3366"/>
                    </a:lnTo>
                    <a:lnTo>
                      <a:pt x="15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7"/>
              <p:cNvSpPr/>
              <p:nvPr/>
            </p:nvSpPr>
            <p:spPr>
              <a:xfrm>
                <a:off x="7112321" y="2584483"/>
                <a:ext cx="37381" cy="82416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3367" extrusionOk="0">
                    <a:moveTo>
                      <a:pt x="0" y="1"/>
                    </a:moveTo>
                    <a:lnTo>
                      <a:pt x="0" y="3366"/>
                    </a:lnTo>
                    <a:lnTo>
                      <a:pt x="1527" y="3366"/>
                    </a:lnTo>
                    <a:lnTo>
                      <a:pt x="15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7"/>
              <p:cNvSpPr/>
              <p:nvPr/>
            </p:nvSpPr>
            <p:spPr>
              <a:xfrm>
                <a:off x="7170926" y="2584483"/>
                <a:ext cx="37381" cy="82416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3367" extrusionOk="0">
                    <a:moveTo>
                      <a:pt x="0" y="1"/>
                    </a:moveTo>
                    <a:lnTo>
                      <a:pt x="0" y="3366"/>
                    </a:lnTo>
                    <a:lnTo>
                      <a:pt x="1527" y="3366"/>
                    </a:lnTo>
                    <a:lnTo>
                      <a:pt x="15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7"/>
              <p:cNvSpPr/>
              <p:nvPr/>
            </p:nvSpPr>
            <p:spPr>
              <a:xfrm>
                <a:off x="7226128" y="2584483"/>
                <a:ext cx="37381" cy="82416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3367" extrusionOk="0">
                    <a:moveTo>
                      <a:pt x="0" y="1"/>
                    </a:moveTo>
                    <a:lnTo>
                      <a:pt x="0" y="3366"/>
                    </a:lnTo>
                    <a:lnTo>
                      <a:pt x="1527" y="3366"/>
                    </a:lnTo>
                    <a:lnTo>
                      <a:pt x="152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21" name="Google Shape;721;p37"/>
          <p:cNvSpPr txBox="1">
            <a:spLocks noGrp="1"/>
          </p:cNvSpPr>
          <p:nvPr>
            <p:ph type="subTitle" idx="1"/>
          </p:nvPr>
        </p:nvSpPr>
        <p:spPr>
          <a:xfrm rot="5400000">
            <a:off x="-676375" y="1436825"/>
            <a:ext cx="21231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22" name="Google Shape;722;p37"/>
          <p:cNvSpPr txBox="1">
            <a:spLocks noGrp="1"/>
          </p:cNvSpPr>
          <p:nvPr>
            <p:ph type="subTitle" idx="2"/>
          </p:nvPr>
        </p:nvSpPr>
        <p:spPr>
          <a:xfrm rot="5400000">
            <a:off x="-559825" y="3621325"/>
            <a:ext cx="18900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723" name="Google Shape;723;p37"/>
          <p:cNvGrpSpPr/>
          <p:nvPr/>
        </p:nvGrpSpPr>
        <p:grpSpPr>
          <a:xfrm rot="10800000">
            <a:off x="1114539" y="-905890"/>
            <a:ext cx="3457467" cy="2307086"/>
            <a:chOff x="4872689" y="3723260"/>
            <a:chExt cx="3457467" cy="2307086"/>
          </a:xfrm>
        </p:grpSpPr>
        <p:sp>
          <p:nvSpPr>
            <p:cNvPr id="724" name="Google Shape;724;p37"/>
            <p:cNvSpPr/>
            <p:nvPr/>
          </p:nvSpPr>
          <p:spPr>
            <a:xfrm>
              <a:off x="4872689" y="3723260"/>
              <a:ext cx="3457467" cy="2301166"/>
            </a:xfrm>
            <a:custGeom>
              <a:avLst/>
              <a:gdLst/>
              <a:ahLst/>
              <a:cxnLst/>
              <a:rect l="l" t="t" r="r" b="b"/>
              <a:pathLst>
                <a:path w="25697" h="17103" extrusionOk="0">
                  <a:moveTo>
                    <a:pt x="25609" y="89"/>
                  </a:moveTo>
                  <a:lnTo>
                    <a:pt x="25609" y="17015"/>
                  </a:lnTo>
                  <a:lnTo>
                    <a:pt x="88" y="17015"/>
                  </a:lnTo>
                  <a:lnTo>
                    <a:pt x="88" y="89"/>
                  </a:lnTo>
                  <a:close/>
                  <a:moveTo>
                    <a:pt x="0" y="1"/>
                  </a:moveTo>
                  <a:lnTo>
                    <a:pt x="0" y="17103"/>
                  </a:lnTo>
                  <a:lnTo>
                    <a:pt x="25697" y="17103"/>
                  </a:lnTo>
                  <a:lnTo>
                    <a:pt x="25697" y="17059"/>
                  </a:lnTo>
                  <a:lnTo>
                    <a:pt x="256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4872689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7"/>
            <p:cNvSpPr/>
            <p:nvPr/>
          </p:nvSpPr>
          <p:spPr>
            <a:xfrm>
              <a:off x="4872689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7"/>
            <p:cNvSpPr/>
            <p:nvPr/>
          </p:nvSpPr>
          <p:spPr>
            <a:xfrm>
              <a:off x="5252247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7"/>
            <p:cNvSpPr/>
            <p:nvPr/>
          </p:nvSpPr>
          <p:spPr>
            <a:xfrm>
              <a:off x="5252247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7"/>
            <p:cNvSpPr/>
            <p:nvPr/>
          </p:nvSpPr>
          <p:spPr>
            <a:xfrm>
              <a:off x="5637726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7"/>
            <p:cNvSpPr/>
            <p:nvPr/>
          </p:nvSpPr>
          <p:spPr>
            <a:xfrm>
              <a:off x="5637726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7"/>
            <p:cNvSpPr/>
            <p:nvPr/>
          </p:nvSpPr>
          <p:spPr>
            <a:xfrm>
              <a:off x="6017150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7"/>
            <p:cNvSpPr/>
            <p:nvPr/>
          </p:nvSpPr>
          <p:spPr>
            <a:xfrm>
              <a:off x="6017150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7"/>
            <p:cNvSpPr/>
            <p:nvPr/>
          </p:nvSpPr>
          <p:spPr>
            <a:xfrm>
              <a:off x="6396708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7"/>
            <p:cNvSpPr/>
            <p:nvPr/>
          </p:nvSpPr>
          <p:spPr>
            <a:xfrm>
              <a:off x="6396708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7"/>
            <p:cNvSpPr/>
            <p:nvPr/>
          </p:nvSpPr>
          <p:spPr>
            <a:xfrm>
              <a:off x="6782187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7"/>
            <p:cNvSpPr/>
            <p:nvPr/>
          </p:nvSpPr>
          <p:spPr>
            <a:xfrm>
              <a:off x="6782187" y="3729180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7"/>
            <p:cNvSpPr/>
            <p:nvPr/>
          </p:nvSpPr>
          <p:spPr>
            <a:xfrm>
              <a:off x="7161745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7"/>
            <p:cNvSpPr/>
            <p:nvPr/>
          </p:nvSpPr>
          <p:spPr>
            <a:xfrm>
              <a:off x="7161745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7"/>
            <p:cNvSpPr/>
            <p:nvPr/>
          </p:nvSpPr>
          <p:spPr>
            <a:xfrm>
              <a:off x="7547224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7547224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>
              <a:off x="7926783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>
              <a:off x="7926783" y="3729180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7"/>
            <p:cNvSpPr/>
            <p:nvPr/>
          </p:nvSpPr>
          <p:spPr>
            <a:xfrm>
              <a:off x="4884529" y="4102819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7"/>
            <p:cNvSpPr/>
            <p:nvPr/>
          </p:nvSpPr>
          <p:spPr>
            <a:xfrm>
              <a:off x="4884529" y="4102819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7"/>
            <p:cNvSpPr/>
            <p:nvPr/>
          </p:nvSpPr>
          <p:spPr>
            <a:xfrm>
              <a:off x="4884529" y="4488297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7"/>
            <p:cNvSpPr/>
            <p:nvPr/>
          </p:nvSpPr>
          <p:spPr>
            <a:xfrm>
              <a:off x="4884529" y="4488297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7"/>
            <p:cNvSpPr/>
            <p:nvPr/>
          </p:nvSpPr>
          <p:spPr>
            <a:xfrm>
              <a:off x="4884529" y="5253334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7"/>
            <p:cNvSpPr/>
            <p:nvPr/>
          </p:nvSpPr>
          <p:spPr>
            <a:xfrm>
              <a:off x="4884529" y="5253334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7"/>
            <p:cNvSpPr/>
            <p:nvPr/>
          </p:nvSpPr>
          <p:spPr>
            <a:xfrm>
              <a:off x="4884529" y="5632893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7"/>
            <p:cNvSpPr/>
            <p:nvPr/>
          </p:nvSpPr>
          <p:spPr>
            <a:xfrm>
              <a:off x="4884529" y="5632893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51" name="Google Shape;751;p37"/>
            <p:cNvCxnSpPr/>
            <p:nvPr/>
          </p:nvCxnSpPr>
          <p:spPr>
            <a:xfrm>
              <a:off x="8330150" y="3783875"/>
              <a:ext cx="0" cy="1359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52" name="Google Shape;752;p37"/>
          <p:cNvGrpSpPr/>
          <p:nvPr/>
        </p:nvGrpSpPr>
        <p:grpSpPr>
          <a:xfrm>
            <a:off x="782974" y="476215"/>
            <a:ext cx="802450" cy="784311"/>
            <a:chOff x="712005" y="384639"/>
            <a:chExt cx="569922" cy="557039"/>
          </a:xfrm>
        </p:grpSpPr>
        <p:grpSp>
          <p:nvGrpSpPr>
            <p:cNvPr id="753" name="Google Shape;753;p37"/>
            <p:cNvGrpSpPr/>
            <p:nvPr/>
          </p:nvGrpSpPr>
          <p:grpSpPr>
            <a:xfrm>
              <a:off x="712005" y="384639"/>
              <a:ext cx="497703" cy="483698"/>
              <a:chOff x="794331" y="401591"/>
              <a:chExt cx="516235" cy="501709"/>
            </a:xfrm>
          </p:grpSpPr>
          <p:sp>
            <p:nvSpPr>
              <p:cNvPr id="754" name="Google Shape;754;p37"/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7"/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7"/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7"/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7"/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37"/>
            <p:cNvGrpSpPr/>
            <p:nvPr/>
          </p:nvGrpSpPr>
          <p:grpSpPr>
            <a:xfrm>
              <a:off x="1057682" y="538173"/>
              <a:ext cx="224245" cy="403505"/>
              <a:chOff x="8063823" y="2506947"/>
              <a:chExt cx="198009" cy="356296"/>
            </a:xfrm>
          </p:grpSpPr>
          <p:sp>
            <p:nvSpPr>
              <p:cNvPr id="760" name="Google Shape;760;p37"/>
              <p:cNvSpPr/>
              <p:nvPr/>
            </p:nvSpPr>
            <p:spPr>
              <a:xfrm>
                <a:off x="8063823" y="2506947"/>
                <a:ext cx="198009" cy="39628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903" extrusionOk="0">
                    <a:moveTo>
                      <a:pt x="1" y="0"/>
                    </a:moveTo>
                    <a:lnTo>
                      <a:pt x="1" y="902"/>
                    </a:lnTo>
                    <a:lnTo>
                      <a:pt x="4511" y="902"/>
                    </a:lnTo>
                    <a:lnTo>
                      <a:pt x="4511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7"/>
              <p:cNvSpPr/>
              <p:nvPr/>
            </p:nvSpPr>
            <p:spPr>
              <a:xfrm>
                <a:off x="8063823" y="2823615"/>
                <a:ext cx="198009" cy="39628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903" extrusionOk="0">
                    <a:moveTo>
                      <a:pt x="1" y="1"/>
                    </a:moveTo>
                    <a:lnTo>
                      <a:pt x="1" y="903"/>
                    </a:lnTo>
                    <a:lnTo>
                      <a:pt x="4511" y="903"/>
                    </a:lnTo>
                    <a:lnTo>
                      <a:pt x="4511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7"/>
              <p:cNvSpPr/>
              <p:nvPr/>
            </p:nvSpPr>
            <p:spPr>
              <a:xfrm>
                <a:off x="8082122" y="2546531"/>
                <a:ext cx="159917" cy="275642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6281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214" y="2915"/>
                    </a:lnTo>
                    <a:lnTo>
                      <a:pt x="1214" y="3366"/>
                    </a:lnTo>
                    <a:lnTo>
                      <a:pt x="0" y="4511"/>
                    </a:lnTo>
                    <a:lnTo>
                      <a:pt x="0" y="6280"/>
                    </a:lnTo>
                    <a:lnTo>
                      <a:pt x="3643" y="6280"/>
                    </a:lnTo>
                    <a:lnTo>
                      <a:pt x="3643" y="4511"/>
                    </a:lnTo>
                    <a:lnTo>
                      <a:pt x="2463" y="3366"/>
                    </a:lnTo>
                    <a:lnTo>
                      <a:pt x="2463" y="2915"/>
                    </a:lnTo>
                    <a:lnTo>
                      <a:pt x="3643" y="1735"/>
                    </a:lnTo>
                    <a:lnTo>
                      <a:pt x="364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7"/>
              <p:cNvSpPr/>
              <p:nvPr/>
            </p:nvSpPr>
            <p:spPr>
              <a:xfrm>
                <a:off x="8086686" y="2756648"/>
                <a:ext cx="152281" cy="6552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1493" extrusionOk="0">
                    <a:moveTo>
                      <a:pt x="1527" y="0"/>
                    </a:moveTo>
                    <a:lnTo>
                      <a:pt x="0" y="1492"/>
                    </a:lnTo>
                    <a:lnTo>
                      <a:pt x="3470" y="1492"/>
                    </a:lnTo>
                    <a:lnTo>
                      <a:pt x="19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7"/>
              <p:cNvSpPr/>
              <p:nvPr/>
            </p:nvSpPr>
            <p:spPr>
              <a:xfrm>
                <a:off x="8086686" y="2756648"/>
                <a:ext cx="152281" cy="6552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1493" fill="none" extrusionOk="0">
                    <a:moveTo>
                      <a:pt x="1527" y="0"/>
                    </a:moveTo>
                    <a:lnTo>
                      <a:pt x="0" y="1492"/>
                    </a:lnTo>
                    <a:lnTo>
                      <a:pt x="3470" y="1492"/>
                    </a:lnTo>
                    <a:lnTo>
                      <a:pt x="1943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7"/>
              <p:cNvSpPr/>
              <p:nvPr/>
            </p:nvSpPr>
            <p:spPr>
              <a:xfrm>
                <a:off x="8153654" y="2726192"/>
                <a:ext cx="18344" cy="1983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417" y="451"/>
                    </a:lnTo>
                    <a:lnTo>
                      <a:pt x="4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7"/>
              <p:cNvSpPr/>
              <p:nvPr/>
            </p:nvSpPr>
            <p:spPr>
              <a:xfrm>
                <a:off x="8153654" y="2698765"/>
                <a:ext cx="18344" cy="1983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417" y="452"/>
                    </a:lnTo>
                    <a:lnTo>
                      <a:pt x="4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7"/>
              <p:cNvSpPr/>
              <p:nvPr/>
            </p:nvSpPr>
            <p:spPr>
              <a:xfrm>
                <a:off x="8124734" y="2628726"/>
                <a:ext cx="74648" cy="27472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6" extrusionOk="0">
                    <a:moveTo>
                      <a:pt x="1" y="1"/>
                    </a:moveTo>
                    <a:lnTo>
                      <a:pt x="660" y="625"/>
                    </a:lnTo>
                    <a:lnTo>
                      <a:pt x="1076" y="625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68" name="Google Shape;768;p37"/>
          <p:cNvGrpSpPr/>
          <p:nvPr/>
        </p:nvGrpSpPr>
        <p:grpSpPr>
          <a:xfrm>
            <a:off x="-28650" y="272100"/>
            <a:ext cx="9201300" cy="4599300"/>
            <a:chOff x="-28650" y="272100"/>
            <a:chExt cx="9201300" cy="4599300"/>
          </a:xfrm>
        </p:grpSpPr>
        <p:cxnSp>
          <p:nvCxnSpPr>
            <p:cNvPr id="769" name="Google Shape;769;p37"/>
            <p:cNvCxnSpPr/>
            <p:nvPr/>
          </p:nvCxnSpPr>
          <p:spPr>
            <a:xfrm>
              <a:off x="-28650" y="27215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" name="Google Shape;770;p37"/>
            <p:cNvCxnSpPr/>
            <p:nvPr/>
          </p:nvCxnSpPr>
          <p:spPr>
            <a:xfrm rot="10800000">
              <a:off x="59547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1" name="Google Shape;771;p37"/>
            <p:cNvCxnSpPr/>
            <p:nvPr/>
          </p:nvCxnSpPr>
          <p:spPr>
            <a:xfrm rot="10800000">
              <a:off x="854852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2" name="Google Shape;772;p37"/>
            <p:cNvCxnSpPr/>
            <p:nvPr/>
          </p:nvCxnSpPr>
          <p:spPr>
            <a:xfrm>
              <a:off x="-28650" y="487140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1812412" y="2242350"/>
            <a:ext cx="5519100" cy="65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2" hasCustomPrompt="1"/>
          </p:nvPr>
        </p:nvSpPr>
        <p:spPr>
          <a:xfrm>
            <a:off x="4019550" y="1012100"/>
            <a:ext cx="1104900" cy="10071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2270200" y="3723300"/>
            <a:ext cx="4533000" cy="3879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3" name="Google Shape;23;p3"/>
          <p:cNvGrpSpPr/>
          <p:nvPr/>
        </p:nvGrpSpPr>
        <p:grpSpPr>
          <a:xfrm>
            <a:off x="7803674" y="274350"/>
            <a:ext cx="740253" cy="263814"/>
            <a:chOff x="8146574" y="4473425"/>
            <a:chExt cx="740253" cy="263814"/>
          </a:xfrm>
        </p:grpSpPr>
        <p:sp>
          <p:nvSpPr>
            <p:cNvPr id="24" name="Google Shape;24;p3"/>
            <p:cNvSpPr/>
            <p:nvPr/>
          </p:nvSpPr>
          <p:spPr>
            <a:xfrm>
              <a:off x="8146574" y="4473425"/>
              <a:ext cx="740253" cy="263814"/>
            </a:xfrm>
            <a:custGeom>
              <a:avLst/>
              <a:gdLst/>
              <a:ahLst/>
              <a:cxnLst/>
              <a:rect l="l" t="t" r="r" b="b"/>
              <a:pathLst>
                <a:path w="46007" h="28590" extrusionOk="0">
                  <a:moveTo>
                    <a:pt x="1" y="0"/>
                  </a:moveTo>
                  <a:lnTo>
                    <a:pt x="1" y="28589"/>
                  </a:lnTo>
                  <a:lnTo>
                    <a:pt x="46007" y="28589"/>
                  </a:lnTo>
                  <a:lnTo>
                    <a:pt x="46007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8667243" y="4559040"/>
              <a:ext cx="87521" cy="87487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105" y="1"/>
                  </a:moveTo>
                  <a:lnTo>
                    <a:pt x="36" y="35"/>
                  </a:lnTo>
                  <a:lnTo>
                    <a:pt x="1" y="139"/>
                  </a:lnTo>
                  <a:lnTo>
                    <a:pt x="36" y="209"/>
                  </a:lnTo>
                  <a:lnTo>
                    <a:pt x="660" y="868"/>
                  </a:lnTo>
                  <a:lnTo>
                    <a:pt x="36" y="1493"/>
                  </a:lnTo>
                  <a:lnTo>
                    <a:pt x="1" y="1597"/>
                  </a:lnTo>
                  <a:lnTo>
                    <a:pt x="36" y="1666"/>
                  </a:lnTo>
                  <a:lnTo>
                    <a:pt x="105" y="1701"/>
                  </a:lnTo>
                  <a:lnTo>
                    <a:pt x="209" y="1666"/>
                  </a:lnTo>
                  <a:lnTo>
                    <a:pt x="834" y="1041"/>
                  </a:lnTo>
                  <a:lnTo>
                    <a:pt x="1493" y="1666"/>
                  </a:lnTo>
                  <a:lnTo>
                    <a:pt x="1562" y="1701"/>
                  </a:lnTo>
                  <a:lnTo>
                    <a:pt x="1666" y="1666"/>
                  </a:lnTo>
                  <a:lnTo>
                    <a:pt x="1701" y="1597"/>
                  </a:lnTo>
                  <a:lnTo>
                    <a:pt x="1666" y="1493"/>
                  </a:lnTo>
                  <a:lnTo>
                    <a:pt x="1007" y="868"/>
                  </a:lnTo>
                  <a:lnTo>
                    <a:pt x="1666" y="209"/>
                  </a:lnTo>
                  <a:lnTo>
                    <a:pt x="1701" y="139"/>
                  </a:lnTo>
                  <a:lnTo>
                    <a:pt x="1666" y="35"/>
                  </a:lnTo>
                  <a:lnTo>
                    <a:pt x="1562" y="1"/>
                  </a:lnTo>
                  <a:lnTo>
                    <a:pt x="1493" y="35"/>
                  </a:lnTo>
                  <a:lnTo>
                    <a:pt x="834" y="695"/>
                  </a:lnTo>
                  <a:lnTo>
                    <a:pt x="209" y="35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8465662" y="4553691"/>
              <a:ext cx="99914" cy="99985"/>
            </a:xfrm>
            <a:custGeom>
              <a:avLst/>
              <a:gdLst/>
              <a:ahLst/>
              <a:cxnLst/>
              <a:rect l="l" t="t" r="r" b="b"/>
              <a:pathLst>
                <a:path w="1943" h="1944" extrusionOk="0">
                  <a:moveTo>
                    <a:pt x="1700" y="243"/>
                  </a:moveTo>
                  <a:lnTo>
                    <a:pt x="1700" y="1701"/>
                  </a:lnTo>
                  <a:lnTo>
                    <a:pt x="243" y="1701"/>
                  </a:lnTo>
                  <a:lnTo>
                    <a:pt x="243" y="243"/>
                  </a:lnTo>
                  <a:close/>
                  <a:moveTo>
                    <a:pt x="0" y="1"/>
                  </a:moveTo>
                  <a:lnTo>
                    <a:pt x="0" y="1943"/>
                  </a:lnTo>
                  <a:lnTo>
                    <a:pt x="1943" y="1943"/>
                  </a:lnTo>
                  <a:lnTo>
                    <a:pt x="19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8264029" y="4603682"/>
              <a:ext cx="99965" cy="12498"/>
            </a:xfrm>
            <a:custGeom>
              <a:avLst/>
              <a:gdLst/>
              <a:ahLst/>
              <a:cxnLst/>
              <a:rect l="l" t="t" r="r" b="b"/>
              <a:pathLst>
                <a:path w="1944" h="243" extrusionOk="0">
                  <a:moveTo>
                    <a:pt x="104" y="0"/>
                  </a:moveTo>
                  <a:lnTo>
                    <a:pt x="35" y="35"/>
                  </a:lnTo>
                  <a:lnTo>
                    <a:pt x="0" y="139"/>
                  </a:lnTo>
                  <a:lnTo>
                    <a:pt x="35" y="208"/>
                  </a:lnTo>
                  <a:lnTo>
                    <a:pt x="104" y="243"/>
                  </a:lnTo>
                  <a:lnTo>
                    <a:pt x="1839" y="243"/>
                  </a:lnTo>
                  <a:lnTo>
                    <a:pt x="1908" y="208"/>
                  </a:lnTo>
                  <a:lnTo>
                    <a:pt x="1943" y="139"/>
                  </a:lnTo>
                  <a:lnTo>
                    <a:pt x="1908" y="35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3"/>
          <p:cNvSpPr txBox="1">
            <a:spLocks noGrp="1"/>
          </p:cNvSpPr>
          <p:nvPr>
            <p:ph type="subTitle" idx="3"/>
          </p:nvPr>
        </p:nvSpPr>
        <p:spPr>
          <a:xfrm rot="5400000">
            <a:off x="-676375" y="1436825"/>
            <a:ext cx="21231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4"/>
          </p:nvPr>
        </p:nvSpPr>
        <p:spPr>
          <a:xfrm rot="5400000">
            <a:off x="-559825" y="3621325"/>
            <a:ext cx="18900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30" name="Google Shape;30;p3"/>
          <p:cNvGrpSpPr/>
          <p:nvPr/>
        </p:nvGrpSpPr>
        <p:grpSpPr>
          <a:xfrm>
            <a:off x="-28650" y="272100"/>
            <a:ext cx="9201300" cy="4599300"/>
            <a:chOff x="-28650" y="272100"/>
            <a:chExt cx="9201300" cy="4599300"/>
          </a:xfrm>
        </p:grpSpPr>
        <p:cxnSp>
          <p:nvCxnSpPr>
            <p:cNvPr id="31" name="Google Shape;31;p3"/>
            <p:cNvCxnSpPr/>
            <p:nvPr/>
          </p:nvCxnSpPr>
          <p:spPr>
            <a:xfrm>
              <a:off x="-28650" y="27215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2" name="Google Shape;32;p3"/>
            <p:cNvCxnSpPr/>
            <p:nvPr/>
          </p:nvCxnSpPr>
          <p:spPr>
            <a:xfrm rot="10800000">
              <a:off x="59547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" name="Google Shape;33;p3"/>
            <p:cNvCxnSpPr/>
            <p:nvPr/>
          </p:nvCxnSpPr>
          <p:spPr>
            <a:xfrm rot="10800000">
              <a:off x="854852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" name="Google Shape;34;p3"/>
            <p:cNvCxnSpPr/>
            <p:nvPr/>
          </p:nvCxnSpPr>
          <p:spPr>
            <a:xfrm>
              <a:off x="-28650" y="487140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"/>
          <p:cNvSpPr txBox="1">
            <a:spLocks noGrp="1"/>
          </p:cNvSpPr>
          <p:nvPr>
            <p:ph type="body" idx="1"/>
          </p:nvPr>
        </p:nvSpPr>
        <p:spPr>
          <a:xfrm>
            <a:off x="4247575" y="1832688"/>
            <a:ext cx="3969900" cy="19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7"/>
          <p:cNvSpPr txBox="1">
            <a:spLocks noGrp="1"/>
          </p:cNvSpPr>
          <p:nvPr>
            <p:ph type="title"/>
          </p:nvPr>
        </p:nvSpPr>
        <p:spPr>
          <a:xfrm>
            <a:off x="1400100" y="604850"/>
            <a:ext cx="6343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7"/>
          <p:cNvSpPr/>
          <p:nvPr/>
        </p:nvSpPr>
        <p:spPr>
          <a:xfrm>
            <a:off x="8121350" y="459590"/>
            <a:ext cx="236505" cy="234318"/>
          </a:xfrm>
          <a:custGeom>
            <a:avLst/>
            <a:gdLst/>
            <a:ahLst/>
            <a:cxnLst/>
            <a:rect l="l" t="t" r="r" b="b"/>
            <a:pathLst>
              <a:path w="3678" h="3644" fill="none" extrusionOk="0">
                <a:moveTo>
                  <a:pt x="3157" y="0"/>
                </a:moveTo>
                <a:lnTo>
                  <a:pt x="1839" y="1319"/>
                </a:lnTo>
                <a:lnTo>
                  <a:pt x="486" y="0"/>
                </a:lnTo>
                <a:lnTo>
                  <a:pt x="0" y="486"/>
                </a:lnTo>
                <a:lnTo>
                  <a:pt x="1319" y="1805"/>
                </a:lnTo>
                <a:lnTo>
                  <a:pt x="0" y="3158"/>
                </a:lnTo>
                <a:lnTo>
                  <a:pt x="486" y="3643"/>
                </a:lnTo>
                <a:lnTo>
                  <a:pt x="1839" y="2325"/>
                </a:lnTo>
                <a:lnTo>
                  <a:pt x="3157" y="3643"/>
                </a:lnTo>
                <a:lnTo>
                  <a:pt x="3678" y="3158"/>
                </a:lnTo>
                <a:lnTo>
                  <a:pt x="2325" y="1805"/>
                </a:lnTo>
                <a:lnTo>
                  <a:pt x="3678" y="486"/>
                </a:lnTo>
                <a:lnTo>
                  <a:pt x="3157" y="0"/>
                </a:lnTo>
                <a:lnTo>
                  <a:pt x="3157" y="0"/>
                </a:ln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ubTitle" idx="2"/>
          </p:nvPr>
        </p:nvSpPr>
        <p:spPr>
          <a:xfrm rot="5400000">
            <a:off x="-676375" y="1436825"/>
            <a:ext cx="21231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subTitle" idx="3"/>
          </p:nvPr>
        </p:nvSpPr>
        <p:spPr>
          <a:xfrm rot="5400000">
            <a:off x="-559825" y="3621325"/>
            <a:ext cx="18900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102" name="Google Shape;102;p7"/>
          <p:cNvGrpSpPr/>
          <p:nvPr/>
        </p:nvGrpSpPr>
        <p:grpSpPr>
          <a:xfrm>
            <a:off x="-28650" y="272100"/>
            <a:ext cx="9201300" cy="4599300"/>
            <a:chOff x="-28650" y="272100"/>
            <a:chExt cx="9201300" cy="4599300"/>
          </a:xfrm>
        </p:grpSpPr>
        <p:cxnSp>
          <p:nvCxnSpPr>
            <p:cNvPr id="103" name="Google Shape;103;p7"/>
            <p:cNvCxnSpPr/>
            <p:nvPr/>
          </p:nvCxnSpPr>
          <p:spPr>
            <a:xfrm>
              <a:off x="-28650" y="27215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4" name="Google Shape;104;p7"/>
            <p:cNvCxnSpPr/>
            <p:nvPr/>
          </p:nvCxnSpPr>
          <p:spPr>
            <a:xfrm rot="10800000">
              <a:off x="59547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5" name="Google Shape;105;p7"/>
            <p:cNvCxnSpPr/>
            <p:nvPr/>
          </p:nvCxnSpPr>
          <p:spPr>
            <a:xfrm rot="10800000">
              <a:off x="854852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6" name="Google Shape;106;p7"/>
            <p:cNvCxnSpPr/>
            <p:nvPr/>
          </p:nvCxnSpPr>
          <p:spPr>
            <a:xfrm>
              <a:off x="-28650" y="487140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8"/>
          <p:cNvSpPr txBox="1">
            <a:spLocks noGrp="1"/>
          </p:cNvSpPr>
          <p:nvPr>
            <p:ph type="title"/>
          </p:nvPr>
        </p:nvSpPr>
        <p:spPr>
          <a:xfrm>
            <a:off x="1800450" y="1627088"/>
            <a:ext cx="55431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9" name="Google Shape;109;p8"/>
          <p:cNvSpPr txBox="1">
            <a:spLocks noGrp="1"/>
          </p:cNvSpPr>
          <p:nvPr>
            <p:ph type="subTitle" idx="1"/>
          </p:nvPr>
        </p:nvSpPr>
        <p:spPr>
          <a:xfrm rot="5400000">
            <a:off x="-676375" y="1436825"/>
            <a:ext cx="21231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10" name="Google Shape;110;p8"/>
          <p:cNvSpPr txBox="1">
            <a:spLocks noGrp="1"/>
          </p:cNvSpPr>
          <p:nvPr>
            <p:ph type="subTitle" idx="2"/>
          </p:nvPr>
        </p:nvSpPr>
        <p:spPr>
          <a:xfrm rot="5400000">
            <a:off x="-559825" y="3621325"/>
            <a:ext cx="18900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111" name="Google Shape;111;p8"/>
          <p:cNvGrpSpPr/>
          <p:nvPr/>
        </p:nvGrpSpPr>
        <p:grpSpPr>
          <a:xfrm>
            <a:off x="-28650" y="272100"/>
            <a:ext cx="9201300" cy="4599300"/>
            <a:chOff x="-28650" y="272100"/>
            <a:chExt cx="9201300" cy="4599300"/>
          </a:xfrm>
        </p:grpSpPr>
        <p:cxnSp>
          <p:nvCxnSpPr>
            <p:cNvPr id="112" name="Google Shape;112;p8"/>
            <p:cNvCxnSpPr/>
            <p:nvPr/>
          </p:nvCxnSpPr>
          <p:spPr>
            <a:xfrm>
              <a:off x="-28650" y="27215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3" name="Google Shape;113;p8"/>
            <p:cNvCxnSpPr/>
            <p:nvPr/>
          </p:nvCxnSpPr>
          <p:spPr>
            <a:xfrm rot="10800000">
              <a:off x="59547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4" name="Google Shape;114;p8"/>
            <p:cNvCxnSpPr/>
            <p:nvPr/>
          </p:nvCxnSpPr>
          <p:spPr>
            <a:xfrm rot="10800000">
              <a:off x="854852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5" name="Google Shape;115;p8"/>
            <p:cNvCxnSpPr/>
            <p:nvPr/>
          </p:nvCxnSpPr>
          <p:spPr>
            <a:xfrm>
              <a:off x="-28650" y="487140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2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3"/>
          <p:cNvSpPr txBox="1">
            <a:spLocks noGrp="1"/>
          </p:cNvSpPr>
          <p:nvPr>
            <p:ph type="title"/>
          </p:nvPr>
        </p:nvSpPr>
        <p:spPr>
          <a:xfrm>
            <a:off x="1685700" y="1352250"/>
            <a:ext cx="2886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title" idx="2" hasCustomPrompt="1"/>
          </p:nvPr>
        </p:nvSpPr>
        <p:spPr>
          <a:xfrm>
            <a:off x="754813" y="1437888"/>
            <a:ext cx="804000" cy="745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1"/>
          </p:nvPr>
        </p:nvSpPr>
        <p:spPr>
          <a:xfrm>
            <a:off x="1685688" y="1779622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title" idx="3"/>
          </p:nvPr>
        </p:nvSpPr>
        <p:spPr>
          <a:xfrm>
            <a:off x="1400100" y="604850"/>
            <a:ext cx="6343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title" idx="4"/>
          </p:nvPr>
        </p:nvSpPr>
        <p:spPr>
          <a:xfrm>
            <a:off x="1685700" y="2359400"/>
            <a:ext cx="2886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5" hasCustomPrompt="1"/>
          </p:nvPr>
        </p:nvSpPr>
        <p:spPr>
          <a:xfrm>
            <a:off x="754813" y="2446677"/>
            <a:ext cx="804000" cy="745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subTitle" idx="6"/>
          </p:nvPr>
        </p:nvSpPr>
        <p:spPr>
          <a:xfrm>
            <a:off x="1685688" y="278676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7"/>
          </p:nvPr>
        </p:nvSpPr>
        <p:spPr>
          <a:xfrm>
            <a:off x="1685700" y="3366550"/>
            <a:ext cx="2886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8" hasCustomPrompt="1"/>
          </p:nvPr>
        </p:nvSpPr>
        <p:spPr>
          <a:xfrm>
            <a:off x="754813" y="3455466"/>
            <a:ext cx="804000" cy="745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 txBox="1">
            <a:spLocks noGrp="1"/>
          </p:cNvSpPr>
          <p:nvPr>
            <p:ph type="subTitle" idx="9"/>
          </p:nvPr>
        </p:nvSpPr>
        <p:spPr>
          <a:xfrm>
            <a:off x="1685688" y="37939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3"/>
          <p:cNvSpPr txBox="1">
            <a:spLocks noGrp="1"/>
          </p:cNvSpPr>
          <p:nvPr>
            <p:ph type="title" idx="13"/>
          </p:nvPr>
        </p:nvSpPr>
        <p:spPr>
          <a:xfrm>
            <a:off x="5554238" y="1352250"/>
            <a:ext cx="2886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2" name="Google Shape;182;p13"/>
          <p:cNvSpPr txBox="1">
            <a:spLocks noGrp="1"/>
          </p:cNvSpPr>
          <p:nvPr>
            <p:ph type="title" idx="14" hasCustomPrompt="1"/>
          </p:nvPr>
        </p:nvSpPr>
        <p:spPr>
          <a:xfrm>
            <a:off x="4623363" y="1437888"/>
            <a:ext cx="804000" cy="745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>
            <a:spLocks noGrp="1"/>
          </p:cNvSpPr>
          <p:nvPr>
            <p:ph type="subTitle" idx="15"/>
          </p:nvPr>
        </p:nvSpPr>
        <p:spPr>
          <a:xfrm>
            <a:off x="5554238" y="1779622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3"/>
          <p:cNvSpPr txBox="1">
            <a:spLocks noGrp="1"/>
          </p:cNvSpPr>
          <p:nvPr>
            <p:ph type="title" idx="16"/>
          </p:nvPr>
        </p:nvSpPr>
        <p:spPr>
          <a:xfrm>
            <a:off x="5554238" y="2359400"/>
            <a:ext cx="2886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5" name="Google Shape;185;p13"/>
          <p:cNvSpPr txBox="1">
            <a:spLocks noGrp="1"/>
          </p:cNvSpPr>
          <p:nvPr>
            <p:ph type="title" idx="17" hasCustomPrompt="1"/>
          </p:nvPr>
        </p:nvSpPr>
        <p:spPr>
          <a:xfrm>
            <a:off x="4623363" y="2446677"/>
            <a:ext cx="804000" cy="745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6" name="Google Shape;186;p13"/>
          <p:cNvSpPr txBox="1">
            <a:spLocks noGrp="1"/>
          </p:cNvSpPr>
          <p:nvPr>
            <p:ph type="subTitle" idx="18"/>
          </p:nvPr>
        </p:nvSpPr>
        <p:spPr>
          <a:xfrm>
            <a:off x="5554238" y="278676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idx="19"/>
          </p:nvPr>
        </p:nvSpPr>
        <p:spPr>
          <a:xfrm>
            <a:off x="5554238" y="3366550"/>
            <a:ext cx="28866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8" name="Google Shape;188;p13"/>
          <p:cNvSpPr txBox="1">
            <a:spLocks noGrp="1"/>
          </p:cNvSpPr>
          <p:nvPr>
            <p:ph type="title" idx="20" hasCustomPrompt="1"/>
          </p:nvPr>
        </p:nvSpPr>
        <p:spPr>
          <a:xfrm>
            <a:off x="4623363" y="3455466"/>
            <a:ext cx="804000" cy="745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t>xx%</a:t>
            </a:r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1"/>
          </p:nvPr>
        </p:nvSpPr>
        <p:spPr>
          <a:xfrm>
            <a:off x="5554238" y="3793913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subTitle" idx="22"/>
          </p:nvPr>
        </p:nvSpPr>
        <p:spPr>
          <a:xfrm rot="5400000">
            <a:off x="-676375" y="1436825"/>
            <a:ext cx="21231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23"/>
          </p:nvPr>
        </p:nvSpPr>
        <p:spPr>
          <a:xfrm rot="5400000">
            <a:off x="-559825" y="3621325"/>
            <a:ext cx="18900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192" name="Google Shape;192;p13"/>
          <p:cNvGrpSpPr/>
          <p:nvPr/>
        </p:nvGrpSpPr>
        <p:grpSpPr>
          <a:xfrm>
            <a:off x="-28650" y="272100"/>
            <a:ext cx="9201300" cy="4599300"/>
            <a:chOff x="-28650" y="272100"/>
            <a:chExt cx="9201300" cy="4599300"/>
          </a:xfrm>
        </p:grpSpPr>
        <p:cxnSp>
          <p:nvCxnSpPr>
            <p:cNvPr id="193" name="Google Shape;193;p13"/>
            <p:cNvCxnSpPr/>
            <p:nvPr/>
          </p:nvCxnSpPr>
          <p:spPr>
            <a:xfrm>
              <a:off x="-28650" y="27215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4" name="Google Shape;194;p13"/>
            <p:cNvCxnSpPr/>
            <p:nvPr/>
          </p:nvCxnSpPr>
          <p:spPr>
            <a:xfrm rot="10800000">
              <a:off x="59547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5" name="Google Shape;195;p13"/>
            <p:cNvCxnSpPr/>
            <p:nvPr/>
          </p:nvCxnSpPr>
          <p:spPr>
            <a:xfrm rot="10800000">
              <a:off x="854852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96" name="Google Shape;196;p13"/>
            <p:cNvCxnSpPr/>
            <p:nvPr/>
          </p:nvCxnSpPr>
          <p:spPr>
            <a:xfrm>
              <a:off x="-28650" y="487140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0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9"/>
          <p:cNvSpPr txBox="1">
            <a:spLocks noGrp="1"/>
          </p:cNvSpPr>
          <p:nvPr>
            <p:ph type="title"/>
          </p:nvPr>
        </p:nvSpPr>
        <p:spPr>
          <a:xfrm>
            <a:off x="1400100" y="604850"/>
            <a:ext cx="6343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19"/>
          <p:cNvSpPr txBox="1">
            <a:spLocks noGrp="1"/>
          </p:cNvSpPr>
          <p:nvPr>
            <p:ph type="subTitle" idx="1"/>
          </p:nvPr>
        </p:nvSpPr>
        <p:spPr>
          <a:xfrm rot="5400000">
            <a:off x="-676375" y="1436825"/>
            <a:ext cx="21231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81" name="Google Shape;281;p19"/>
          <p:cNvSpPr txBox="1">
            <a:spLocks noGrp="1"/>
          </p:cNvSpPr>
          <p:nvPr>
            <p:ph type="subTitle" idx="2"/>
          </p:nvPr>
        </p:nvSpPr>
        <p:spPr>
          <a:xfrm rot="5400000">
            <a:off x="-559825" y="3621325"/>
            <a:ext cx="18900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82" name="Google Shape;282;p19"/>
          <p:cNvSpPr txBox="1">
            <a:spLocks noGrp="1"/>
          </p:cNvSpPr>
          <p:nvPr>
            <p:ph type="subTitle" idx="3"/>
          </p:nvPr>
        </p:nvSpPr>
        <p:spPr>
          <a:xfrm>
            <a:off x="820050" y="2155275"/>
            <a:ext cx="4836000" cy="223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83" name="Google Shape;283;p19"/>
          <p:cNvGrpSpPr/>
          <p:nvPr/>
        </p:nvGrpSpPr>
        <p:grpSpPr>
          <a:xfrm>
            <a:off x="-28650" y="272100"/>
            <a:ext cx="9201300" cy="4599300"/>
            <a:chOff x="-28650" y="272100"/>
            <a:chExt cx="9201300" cy="4599300"/>
          </a:xfrm>
        </p:grpSpPr>
        <p:cxnSp>
          <p:nvCxnSpPr>
            <p:cNvPr id="284" name="Google Shape;284;p19"/>
            <p:cNvCxnSpPr/>
            <p:nvPr/>
          </p:nvCxnSpPr>
          <p:spPr>
            <a:xfrm>
              <a:off x="-28650" y="27215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5" name="Google Shape;285;p19"/>
            <p:cNvCxnSpPr/>
            <p:nvPr/>
          </p:nvCxnSpPr>
          <p:spPr>
            <a:xfrm rot="10800000">
              <a:off x="59547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6" name="Google Shape;286;p19"/>
            <p:cNvCxnSpPr/>
            <p:nvPr/>
          </p:nvCxnSpPr>
          <p:spPr>
            <a:xfrm rot="10800000">
              <a:off x="854852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7" name="Google Shape;287;p19"/>
            <p:cNvCxnSpPr/>
            <p:nvPr/>
          </p:nvCxnSpPr>
          <p:spPr>
            <a:xfrm>
              <a:off x="-28650" y="487140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19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0"/>
          <p:cNvSpPr txBox="1">
            <a:spLocks noGrp="1"/>
          </p:cNvSpPr>
          <p:nvPr>
            <p:ph type="subTitle" idx="1"/>
          </p:nvPr>
        </p:nvSpPr>
        <p:spPr>
          <a:xfrm>
            <a:off x="2416350" y="2899700"/>
            <a:ext cx="4311300" cy="63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0"/>
          <p:cNvSpPr txBox="1">
            <a:spLocks noGrp="1"/>
          </p:cNvSpPr>
          <p:nvPr>
            <p:ph type="title"/>
          </p:nvPr>
        </p:nvSpPr>
        <p:spPr>
          <a:xfrm>
            <a:off x="2319300" y="1596800"/>
            <a:ext cx="4505400" cy="13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20"/>
          <p:cNvSpPr txBox="1">
            <a:spLocks noGrp="1"/>
          </p:cNvSpPr>
          <p:nvPr>
            <p:ph type="subTitle" idx="2"/>
          </p:nvPr>
        </p:nvSpPr>
        <p:spPr>
          <a:xfrm rot="5400000">
            <a:off x="-676375" y="1436825"/>
            <a:ext cx="21231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92" name="Google Shape;292;p20"/>
          <p:cNvSpPr txBox="1">
            <a:spLocks noGrp="1"/>
          </p:cNvSpPr>
          <p:nvPr>
            <p:ph type="subTitle" idx="3"/>
          </p:nvPr>
        </p:nvSpPr>
        <p:spPr>
          <a:xfrm rot="5400000">
            <a:off x="-559825" y="3621325"/>
            <a:ext cx="18900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293" name="Google Shape;293;p20"/>
          <p:cNvGrpSpPr/>
          <p:nvPr/>
        </p:nvGrpSpPr>
        <p:grpSpPr>
          <a:xfrm>
            <a:off x="-28650" y="272100"/>
            <a:ext cx="9201300" cy="4599300"/>
            <a:chOff x="-28650" y="272100"/>
            <a:chExt cx="9201300" cy="4599300"/>
          </a:xfrm>
        </p:grpSpPr>
        <p:cxnSp>
          <p:nvCxnSpPr>
            <p:cNvPr id="294" name="Google Shape;294;p20"/>
            <p:cNvCxnSpPr/>
            <p:nvPr/>
          </p:nvCxnSpPr>
          <p:spPr>
            <a:xfrm>
              <a:off x="-28650" y="27215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5" name="Google Shape;295;p20"/>
            <p:cNvCxnSpPr/>
            <p:nvPr/>
          </p:nvCxnSpPr>
          <p:spPr>
            <a:xfrm rot="10800000">
              <a:off x="59547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6" name="Google Shape;296;p20"/>
            <p:cNvCxnSpPr/>
            <p:nvPr/>
          </p:nvCxnSpPr>
          <p:spPr>
            <a:xfrm rot="10800000">
              <a:off x="854852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20"/>
            <p:cNvCxnSpPr/>
            <p:nvPr/>
          </p:nvCxnSpPr>
          <p:spPr>
            <a:xfrm>
              <a:off x="-28650" y="487140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6" name="Google Shape;566;p35"/>
          <p:cNvCxnSpPr/>
          <p:nvPr/>
        </p:nvCxnSpPr>
        <p:spPr>
          <a:xfrm>
            <a:off x="-28650" y="4871400"/>
            <a:ext cx="92013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67" name="Google Shape;567;p35"/>
          <p:cNvGrpSpPr/>
          <p:nvPr/>
        </p:nvGrpSpPr>
        <p:grpSpPr>
          <a:xfrm>
            <a:off x="7743206" y="4046953"/>
            <a:ext cx="616248" cy="615772"/>
            <a:chOff x="8346306" y="4043753"/>
            <a:chExt cx="616248" cy="615772"/>
          </a:xfrm>
        </p:grpSpPr>
        <p:sp>
          <p:nvSpPr>
            <p:cNvPr id="568" name="Google Shape;568;p35"/>
            <p:cNvSpPr/>
            <p:nvPr/>
          </p:nvSpPr>
          <p:spPr>
            <a:xfrm>
              <a:off x="8446318" y="4157816"/>
              <a:ext cx="516235" cy="501709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8478434" y="4253414"/>
              <a:ext cx="452004" cy="373995"/>
            </a:xfrm>
            <a:custGeom>
              <a:avLst/>
              <a:gdLst/>
              <a:ahLst/>
              <a:cxnLst/>
              <a:rect l="l" t="t" r="r" b="b"/>
              <a:pathLst>
                <a:path w="20506" h="16967" extrusionOk="0">
                  <a:moveTo>
                    <a:pt x="1" y="1"/>
                  </a:moveTo>
                  <a:lnTo>
                    <a:pt x="1" y="16967"/>
                  </a:lnTo>
                  <a:lnTo>
                    <a:pt x="20506" y="16967"/>
                  </a:lnTo>
                  <a:lnTo>
                    <a:pt x="2050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8820291" y="4205251"/>
              <a:ext cx="20676" cy="3064"/>
            </a:xfrm>
            <a:custGeom>
              <a:avLst/>
              <a:gdLst/>
              <a:ahLst/>
              <a:cxnLst/>
              <a:rect l="l" t="t" r="r" b="b"/>
              <a:pathLst>
                <a:path w="938" h="139" extrusionOk="0">
                  <a:moveTo>
                    <a:pt x="1" y="0"/>
                  </a:moveTo>
                  <a:lnTo>
                    <a:pt x="1" y="139"/>
                  </a:lnTo>
                  <a:lnTo>
                    <a:pt x="937" y="139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8905948" y="4198352"/>
              <a:ext cx="16091" cy="16091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105" y="1"/>
                  </a:moveTo>
                  <a:lnTo>
                    <a:pt x="0" y="105"/>
                  </a:lnTo>
                  <a:lnTo>
                    <a:pt x="660" y="729"/>
                  </a:lnTo>
                  <a:lnTo>
                    <a:pt x="729" y="660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8905948" y="4198352"/>
              <a:ext cx="16091" cy="16091"/>
            </a:xfrm>
            <a:custGeom>
              <a:avLst/>
              <a:gdLst/>
              <a:ahLst/>
              <a:cxnLst/>
              <a:rect l="l" t="t" r="r" b="b"/>
              <a:pathLst>
                <a:path w="730" h="730" extrusionOk="0">
                  <a:moveTo>
                    <a:pt x="660" y="1"/>
                  </a:moveTo>
                  <a:lnTo>
                    <a:pt x="0" y="660"/>
                  </a:lnTo>
                  <a:lnTo>
                    <a:pt x="105" y="729"/>
                  </a:lnTo>
                  <a:lnTo>
                    <a:pt x="729" y="105"/>
                  </a:lnTo>
                  <a:lnTo>
                    <a:pt x="6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8863120" y="4197602"/>
              <a:ext cx="18383" cy="17612"/>
            </a:xfrm>
            <a:custGeom>
              <a:avLst/>
              <a:gdLst/>
              <a:ahLst/>
              <a:cxnLst/>
              <a:rect l="l" t="t" r="r" b="b"/>
              <a:pathLst>
                <a:path w="834" h="799" extrusionOk="0">
                  <a:moveTo>
                    <a:pt x="694" y="139"/>
                  </a:moveTo>
                  <a:lnTo>
                    <a:pt x="694" y="659"/>
                  </a:lnTo>
                  <a:lnTo>
                    <a:pt x="139" y="659"/>
                  </a:lnTo>
                  <a:lnTo>
                    <a:pt x="139" y="139"/>
                  </a:lnTo>
                  <a:close/>
                  <a:moveTo>
                    <a:pt x="1" y="0"/>
                  </a:moveTo>
                  <a:lnTo>
                    <a:pt x="1" y="798"/>
                  </a:lnTo>
                  <a:lnTo>
                    <a:pt x="833" y="798"/>
                  </a:lnTo>
                  <a:lnTo>
                    <a:pt x="83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4" name="Google Shape;574;p35"/>
            <p:cNvGrpSpPr/>
            <p:nvPr/>
          </p:nvGrpSpPr>
          <p:grpSpPr>
            <a:xfrm>
              <a:off x="8346306" y="4043753"/>
              <a:ext cx="516235" cy="501709"/>
              <a:chOff x="8346306" y="4043753"/>
              <a:chExt cx="516235" cy="501709"/>
            </a:xfrm>
          </p:grpSpPr>
          <p:sp>
            <p:nvSpPr>
              <p:cNvPr id="575" name="Google Shape;575;p35"/>
              <p:cNvSpPr/>
              <p:nvPr/>
            </p:nvSpPr>
            <p:spPr>
              <a:xfrm>
                <a:off x="8346306" y="4043753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35"/>
              <p:cNvSpPr/>
              <p:nvPr/>
            </p:nvSpPr>
            <p:spPr>
              <a:xfrm>
                <a:off x="8378422" y="4139351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35"/>
              <p:cNvSpPr/>
              <p:nvPr/>
            </p:nvSpPr>
            <p:spPr>
              <a:xfrm>
                <a:off x="8720279" y="4091188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35"/>
              <p:cNvSpPr/>
              <p:nvPr/>
            </p:nvSpPr>
            <p:spPr>
              <a:xfrm>
                <a:off x="8805936" y="4084289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35"/>
              <p:cNvSpPr/>
              <p:nvPr/>
            </p:nvSpPr>
            <p:spPr>
              <a:xfrm>
                <a:off x="8805936" y="4084289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35"/>
              <p:cNvSpPr/>
              <p:nvPr/>
            </p:nvSpPr>
            <p:spPr>
              <a:xfrm>
                <a:off x="8763107" y="4083540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1" name="Google Shape;581;p35"/>
          <p:cNvGrpSpPr/>
          <p:nvPr/>
        </p:nvGrpSpPr>
        <p:grpSpPr>
          <a:xfrm>
            <a:off x="828750" y="4162788"/>
            <a:ext cx="739738" cy="499927"/>
            <a:chOff x="8009738" y="444900"/>
            <a:chExt cx="739738" cy="499927"/>
          </a:xfrm>
        </p:grpSpPr>
        <p:grpSp>
          <p:nvGrpSpPr>
            <p:cNvPr id="582" name="Google Shape;582;p35"/>
            <p:cNvGrpSpPr/>
            <p:nvPr/>
          </p:nvGrpSpPr>
          <p:grpSpPr>
            <a:xfrm>
              <a:off x="8114513" y="444900"/>
              <a:ext cx="634963" cy="406652"/>
              <a:chOff x="8114513" y="444900"/>
              <a:chExt cx="634963" cy="406652"/>
            </a:xfrm>
          </p:grpSpPr>
          <p:sp>
            <p:nvSpPr>
              <p:cNvPr id="583" name="Google Shape;583;p35"/>
              <p:cNvSpPr/>
              <p:nvPr/>
            </p:nvSpPr>
            <p:spPr>
              <a:xfrm>
                <a:off x="8114513" y="444900"/>
                <a:ext cx="63495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35"/>
              <p:cNvSpPr/>
              <p:nvPr/>
            </p:nvSpPr>
            <p:spPr>
              <a:xfrm>
                <a:off x="8706063" y="463100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1" y="1"/>
                    </a:moveTo>
                    <a:lnTo>
                      <a:pt x="868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35"/>
              <p:cNvSpPr/>
              <p:nvPr/>
            </p:nvSpPr>
            <p:spPr>
              <a:xfrm>
                <a:off x="8706063" y="463100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868" y="1"/>
                    </a:moveTo>
                    <a:lnTo>
                      <a:pt x="1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35"/>
              <p:cNvSpPr/>
              <p:nvPr/>
            </p:nvSpPr>
            <p:spPr>
              <a:xfrm>
                <a:off x="8114525" y="503900"/>
                <a:ext cx="634950" cy="347652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35"/>
            <p:cNvGrpSpPr/>
            <p:nvPr/>
          </p:nvGrpSpPr>
          <p:grpSpPr>
            <a:xfrm>
              <a:off x="8009738" y="538175"/>
              <a:ext cx="634963" cy="406652"/>
              <a:chOff x="8009738" y="538175"/>
              <a:chExt cx="634963" cy="406652"/>
            </a:xfrm>
          </p:grpSpPr>
          <p:sp>
            <p:nvSpPr>
              <p:cNvPr id="588" name="Google Shape;588;p35"/>
              <p:cNvSpPr/>
              <p:nvPr/>
            </p:nvSpPr>
            <p:spPr>
              <a:xfrm>
                <a:off x="8009738" y="538175"/>
                <a:ext cx="63495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35"/>
              <p:cNvSpPr/>
              <p:nvPr/>
            </p:nvSpPr>
            <p:spPr>
              <a:xfrm>
                <a:off x="8601288" y="556375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1" y="1"/>
                    </a:moveTo>
                    <a:lnTo>
                      <a:pt x="868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35"/>
              <p:cNvSpPr/>
              <p:nvPr/>
            </p:nvSpPr>
            <p:spPr>
              <a:xfrm>
                <a:off x="8601288" y="556375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868" y="1"/>
                    </a:moveTo>
                    <a:lnTo>
                      <a:pt x="1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35"/>
              <p:cNvSpPr/>
              <p:nvPr/>
            </p:nvSpPr>
            <p:spPr>
              <a:xfrm>
                <a:off x="8009750" y="597175"/>
                <a:ext cx="634950" cy="347652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2" name="Google Shape;592;p35"/>
          <p:cNvGrpSpPr/>
          <p:nvPr/>
        </p:nvGrpSpPr>
        <p:grpSpPr>
          <a:xfrm>
            <a:off x="7803674" y="274350"/>
            <a:ext cx="740253" cy="263814"/>
            <a:chOff x="8146574" y="4473425"/>
            <a:chExt cx="740253" cy="263814"/>
          </a:xfrm>
        </p:grpSpPr>
        <p:sp>
          <p:nvSpPr>
            <p:cNvPr id="593" name="Google Shape;593;p35"/>
            <p:cNvSpPr/>
            <p:nvPr/>
          </p:nvSpPr>
          <p:spPr>
            <a:xfrm>
              <a:off x="8146574" y="4473425"/>
              <a:ext cx="740253" cy="263814"/>
            </a:xfrm>
            <a:custGeom>
              <a:avLst/>
              <a:gdLst/>
              <a:ahLst/>
              <a:cxnLst/>
              <a:rect l="l" t="t" r="r" b="b"/>
              <a:pathLst>
                <a:path w="46007" h="28590" extrusionOk="0">
                  <a:moveTo>
                    <a:pt x="1" y="0"/>
                  </a:moveTo>
                  <a:lnTo>
                    <a:pt x="1" y="28589"/>
                  </a:lnTo>
                  <a:lnTo>
                    <a:pt x="46007" y="28589"/>
                  </a:lnTo>
                  <a:lnTo>
                    <a:pt x="46007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8667243" y="4559040"/>
              <a:ext cx="87521" cy="87487"/>
            </a:xfrm>
            <a:custGeom>
              <a:avLst/>
              <a:gdLst/>
              <a:ahLst/>
              <a:cxnLst/>
              <a:rect l="l" t="t" r="r" b="b"/>
              <a:pathLst>
                <a:path w="1702" h="1701" extrusionOk="0">
                  <a:moveTo>
                    <a:pt x="105" y="1"/>
                  </a:moveTo>
                  <a:lnTo>
                    <a:pt x="36" y="35"/>
                  </a:lnTo>
                  <a:lnTo>
                    <a:pt x="1" y="139"/>
                  </a:lnTo>
                  <a:lnTo>
                    <a:pt x="36" y="209"/>
                  </a:lnTo>
                  <a:lnTo>
                    <a:pt x="660" y="868"/>
                  </a:lnTo>
                  <a:lnTo>
                    <a:pt x="36" y="1493"/>
                  </a:lnTo>
                  <a:lnTo>
                    <a:pt x="1" y="1597"/>
                  </a:lnTo>
                  <a:lnTo>
                    <a:pt x="36" y="1666"/>
                  </a:lnTo>
                  <a:lnTo>
                    <a:pt x="105" y="1701"/>
                  </a:lnTo>
                  <a:lnTo>
                    <a:pt x="209" y="1666"/>
                  </a:lnTo>
                  <a:lnTo>
                    <a:pt x="834" y="1041"/>
                  </a:lnTo>
                  <a:lnTo>
                    <a:pt x="1493" y="1666"/>
                  </a:lnTo>
                  <a:lnTo>
                    <a:pt x="1562" y="1701"/>
                  </a:lnTo>
                  <a:lnTo>
                    <a:pt x="1666" y="1666"/>
                  </a:lnTo>
                  <a:lnTo>
                    <a:pt x="1701" y="1597"/>
                  </a:lnTo>
                  <a:lnTo>
                    <a:pt x="1666" y="1493"/>
                  </a:lnTo>
                  <a:lnTo>
                    <a:pt x="1007" y="868"/>
                  </a:lnTo>
                  <a:lnTo>
                    <a:pt x="1666" y="209"/>
                  </a:lnTo>
                  <a:lnTo>
                    <a:pt x="1701" y="139"/>
                  </a:lnTo>
                  <a:lnTo>
                    <a:pt x="1666" y="35"/>
                  </a:lnTo>
                  <a:lnTo>
                    <a:pt x="1562" y="1"/>
                  </a:lnTo>
                  <a:lnTo>
                    <a:pt x="1493" y="35"/>
                  </a:lnTo>
                  <a:lnTo>
                    <a:pt x="834" y="695"/>
                  </a:lnTo>
                  <a:lnTo>
                    <a:pt x="209" y="35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8465662" y="4553691"/>
              <a:ext cx="99914" cy="99985"/>
            </a:xfrm>
            <a:custGeom>
              <a:avLst/>
              <a:gdLst/>
              <a:ahLst/>
              <a:cxnLst/>
              <a:rect l="l" t="t" r="r" b="b"/>
              <a:pathLst>
                <a:path w="1943" h="1944" extrusionOk="0">
                  <a:moveTo>
                    <a:pt x="1700" y="243"/>
                  </a:moveTo>
                  <a:lnTo>
                    <a:pt x="1700" y="1701"/>
                  </a:lnTo>
                  <a:lnTo>
                    <a:pt x="243" y="1701"/>
                  </a:lnTo>
                  <a:lnTo>
                    <a:pt x="243" y="243"/>
                  </a:lnTo>
                  <a:close/>
                  <a:moveTo>
                    <a:pt x="0" y="1"/>
                  </a:moveTo>
                  <a:lnTo>
                    <a:pt x="0" y="1943"/>
                  </a:lnTo>
                  <a:lnTo>
                    <a:pt x="1943" y="1943"/>
                  </a:lnTo>
                  <a:lnTo>
                    <a:pt x="19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8264029" y="4603682"/>
              <a:ext cx="99965" cy="12498"/>
            </a:xfrm>
            <a:custGeom>
              <a:avLst/>
              <a:gdLst/>
              <a:ahLst/>
              <a:cxnLst/>
              <a:rect l="l" t="t" r="r" b="b"/>
              <a:pathLst>
                <a:path w="1944" h="243" extrusionOk="0">
                  <a:moveTo>
                    <a:pt x="104" y="0"/>
                  </a:moveTo>
                  <a:lnTo>
                    <a:pt x="35" y="35"/>
                  </a:lnTo>
                  <a:lnTo>
                    <a:pt x="0" y="139"/>
                  </a:lnTo>
                  <a:lnTo>
                    <a:pt x="35" y="208"/>
                  </a:lnTo>
                  <a:lnTo>
                    <a:pt x="104" y="243"/>
                  </a:lnTo>
                  <a:lnTo>
                    <a:pt x="1839" y="243"/>
                  </a:lnTo>
                  <a:lnTo>
                    <a:pt x="1908" y="208"/>
                  </a:lnTo>
                  <a:lnTo>
                    <a:pt x="1943" y="139"/>
                  </a:lnTo>
                  <a:lnTo>
                    <a:pt x="1908" y="35"/>
                  </a:lnTo>
                  <a:lnTo>
                    <a:pt x="18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7" name="Google Shape;597;p35"/>
          <p:cNvSpPr txBox="1">
            <a:spLocks noGrp="1"/>
          </p:cNvSpPr>
          <p:nvPr>
            <p:ph type="subTitle" idx="1"/>
          </p:nvPr>
        </p:nvSpPr>
        <p:spPr>
          <a:xfrm rot="5400000">
            <a:off x="-676375" y="1436825"/>
            <a:ext cx="21231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98" name="Google Shape;598;p35"/>
          <p:cNvSpPr txBox="1">
            <a:spLocks noGrp="1"/>
          </p:cNvSpPr>
          <p:nvPr>
            <p:ph type="subTitle" idx="2"/>
          </p:nvPr>
        </p:nvSpPr>
        <p:spPr>
          <a:xfrm rot="5400000">
            <a:off x="-559825" y="3621325"/>
            <a:ext cx="1890000" cy="20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599" name="Google Shape;599;p35"/>
          <p:cNvGrpSpPr/>
          <p:nvPr/>
        </p:nvGrpSpPr>
        <p:grpSpPr>
          <a:xfrm>
            <a:off x="999064" y="-1277365"/>
            <a:ext cx="3457467" cy="2307086"/>
            <a:chOff x="999064" y="-1277365"/>
            <a:chExt cx="3457467" cy="2307086"/>
          </a:xfrm>
        </p:grpSpPr>
        <p:sp>
          <p:nvSpPr>
            <p:cNvPr id="600" name="Google Shape;600;p35"/>
            <p:cNvSpPr/>
            <p:nvPr/>
          </p:nvSpPr>
          <p:spPr>
            <a:xfrm>
              <a:off x="999064" y="-1277365"/>
              <a:ext cx="3457467" cy="2301166"/>
            </a:xfrm>
            <a:custGeom>
              <a:avLst/>
              <a:gdLst/>
              <a:ahLst/>
              <a:cxnLst/>
              <a:rect l="l" t="t" r="r" b="b"/>
              <a:pathLst>
                <a:path w="25697" h="17103" extrusionOk="0">
                  <a:moveTo>
                    <a:pt x="25609" y="89"/>
                  </a:moveTo>
                  <a:lnTo>
                    <a:pt x="25609" y="17015"/>
                  </a:lnTo>
                  <a:lnTo>
                    <a:pt x="88" y="17015"/>
                  </a:lnTo>
                  <a:lnTo>
                    <a:pt x="88" y="89"/>
                  </a:lnTo>
                  <a:close/>
                  <a:moveTo>
                    <a:pt x="0" y="1"/>
                  </a:moveTo>
                  <a:lnTo>
                    <a:pt x="0" y="17103"/>
                  </a:lnTo>
                  <a:lnTo>
                    <a:pt x="25697" y="17103"/>
                  </a:lnTo>
                  <a:lnTo>
                    <a:pt x="25697" y="17059"/>
                  </a:lnTo>
                  <a:lnTo>
                    <a:pt x="256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999064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999064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1378622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1378622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1764101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5"/>
            <p:cNvSpPr/>
            <p:nvPr/>
          </p:nvSpPr>
          <p:spPr>
            <a:xfrm>
              <a:off x="1764101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5"/>
            <p:cNvSpPr/>
            <p:nvPr/>
          </p:nvSpPr>
          <p:spPr>
            <a:xfrm>
              <a:off x="2143525" y="-1271445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5"/>
            <p:cNvSpPr/>
            <p:nvPr/>
          </p:nvSpPr>
          <p:spPr>
            <a:xfrm>
              <a:off x="2143525" y="-1271445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5"/>
            <p:cNvSpPr/>
            <p:nvPr/>
          </p:nvSpPr>
          <p:spPr>
            <a:xfrm>
              <a:off x="2523083" y="-1271445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5"/>
            <p:cNvSpPr/>
            <p:nvPr/>
          </p:nvSpPr>
          <p:spPr>
            <a:xfrm>
              <a:off x="2523083" y="-1271445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5"/>
            <p:cNvSpPr/>
            <p:nvPr/>
          </p:nvSpPr>
          <p:spPr>
            <a:xfrm>
              <a:off x="2908562" y="-1271445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5"/>
            <p:cNvSpPr/>
            <p:nvPr/>
          </p:nvSpPr>
          <p:spPr>
            <a:xfrm>
              <a:off x="2908562" y="-1271445"/>
              <a:ext cx="12109" cy="2301166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5"/>
            <p:cNvSpPr/>
            <p:nvPr/>
          </p:nvSpPr>
          <p:spPr>
            <a:xfrm>
              <a:off x="3288120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5"/>
            <p:cNvSpPr/>
            <p:nvPr/>
          </p:nvSpPr>
          <p:spPr>
            <a:xfrm>
              <a:off x="3288120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5"/>
            <p:cNvSpPr/>
            <p:nvPr/>
          </p:nvSpPr>
          <p:spPr>
            <a:xfrm>
              <a:off x="3673599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5"/>
            <p:cNvSpPr/>
            <p:nvPr/>
          </p:nvSpPr>
          <p:spPr>
            <a:xfrm>
              <a:off x="3673599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5"/>
            <p:cNvSpPr/>
            <p:nvPr/>
          </p:nvSpPr>
          <p:spPr>
            <a:xfrm>
              <a:off x="4053158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5"/>
            <p:cNvSpPr/>
            <p:nvPr/>
          </p:nvSpPr>
          <p:spPr>
            <a:xfrm>
              <a:off x="4053158" y="-1271445"/>
              <a:ext cx="11975" cy="2301166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5"/>
            <p:cNvSpPr/>
            <p:nvPr/>
          </p:nvSpPr>
          <p:spPr>
            <a:xfrm>
              <a:off x="1010904" y="-897806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1010904" y="-897806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1010904" y="-512328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1010904" y="-512328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5"/>
            <p:cNvSpPr/>
            <p:nvPr/>
          </p:nvSpPr>
          <p:spPr>
            <a:xfrm>
              <a:off x="1010904" y="-132769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5"/>
            <p:cNvSpPr/>
            <p:nvPr/>
          </p:nvSpPr>
          <p:spPr>
            <a:xfrm>
              <a:off x="1010904" y="-132769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5"/>
            <p:cNvSpPr/>
            <p:nvPr/>
          </p:nvSpPr>
          <p:spPr>
            <a:xfrm>
              <a:off x="1010904" y="632268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5"/>
            <p:cNvSpPr/>
            <p:nvPr/>
          </p:nvSpPr>
          <p:spPr>
            <a:xfrm>
              <a:off x="1010904" y="632268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" name="Google Shape;627;p35"/>
          <p:cNvGrpSpPr/>
          <p:nvPr/>
        </p:nvGrpSpPr>
        <p:grpSpPr>
          <a:xfrm>
            <a:off x="-28650" y="272100"/>
            <a:ext cx="9201300" cy="4599300"/>
            <a:chOff x="-28650" y="272100"/>
            <a:chExt cx="9201300" cy="4599300"/>
          </a:xfrm>
        </p:grpSpPr>
        <p:cxnSp>
          <p:nvCxnSpPr>
            <p:cNvPr id="628" name="Google Shape;628;p35"/>
            <p:cNvCxnSpPr/>
            <p:nvPr/>
          </p:nvCxnSpPr>
          <p:spPr>
            <a:xfrm>
              <a:off x="-28650" y="27215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29" name="Google Shape;629;p35"/>
            <p:cNvCxnSpPr/>
            <p:nvPr/>
          </p:nvCxnSpPr>
          <p:spPr>
            <a:xfrm rot="10800000">
              <a:off x="59547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0" name="Google Shape;630;p35"/>
            <p:cNvCxnSpPr/>
            <p:nvPr/>
          </p:nvCxnSpPr>
          <p:spPr>
            <a:xfrm rot="10800000">
              <a:off x="8548525" y="272100"/>
              <a:ext cx="0" cy="459930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31" name="Google Shape;631;p35"/>
            <p:cNvCxnSpPr/>
            <p:nvPr/>
          </p:nvCxnSpPr>
          <p:spPr>
            <a:xfrm>
              <a:off x="-28650" y="4871400"/>
              <a:ext cx="9201300" cy="0"/>
            </a:xfrm>
            <a:prstGeom prst="straightConnector1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Black"/>
              <a:buNone/>
              <a:defRPr sz="28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Black"/>
              <a:buNone/>
              <a:defRPr sz="28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Black"/>
              <a:buNone/>
              <a:defRPr sz="28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Black"/>
              <a:buNone/>
              <a:defRPr sz="28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Black"/>
              <a:buNone/>
              <a:defRPr sz="28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Black"/>
              <a:buNone/>
              <a:defRPr sz="28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Black"/>
              <a:buNone/>
              <a:defRPr sz="28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Black"/>
              <a:buNone/>
              <a:defRPr sz="28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leway Black"/>
              <a:buNone/>
              <a:defRPr sz="2800">
                <a:solidFill>
                  <a:schemeClr val="dk1"/>
                </a:solidFill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M Sans"/>
              <a:buChar char="●"/>
              <a:defRPr sz="1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8" r:id="rId5"/>
    <p:sldLayoutId id="2147483659" r:id="rId6"/>
    <p:sldLayoutId id="2147483665" r:id="rId7"/>
    <p:sldLayoutId id="2147483666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p44"/>
          <p:cNvSpPr txBox="1">
            <a:spLocks noGrp="1"/>
          </p:cNvSpPr>
          <p:nvPr>
            <p:ph type="title"/>
          </p:nvPr>
        </p:nvSpPr>
        <p:spPr>
          <a:xfrm>
            <a:off x="1071816" y="2029428"/>
            <a:ext cx="7000368" cy="13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CINEVERSE</a:t>
            </a:r>
            <a:endParaRPr dirty="0"/>
          </a:p>
        </p:txBody>
      </p:sp>
      <p:sp>
        <p:nvSpPr>
          <p:cNvPr id="1161" name="Google Shape;1161;p44"/>
          <p:cNvSpPr/>
          <p:nvPr/>
        </p:nvSpPr>
        <p:spPr>
          <a:xfrm rot="5400000">
            <a:off x="4530380" y="503937"/>
            <a:ext cx="182971" cy="181271"/>
          </a:xfrm>
          <a:custGeom>
            <a:avLst/>
            <a:gdLst/>
            <a:ahLst/>
            <a:cxnLst/>
            <a:rect l="l" t="t" r="r" b="b"/>
            <a:pathLst>
              <a:path w="3678" h="3644" fill="none" extrusionOk="0">
                <a:moveTo>
                  <a:pt x="3157" y="0"/>
                </a:moveTo>
                <a:lnTo>
                  <a:pt x="1839" y="1319"/>
                </a:lnTo>
                <a:lnTo>
                  <a:pt x="486" y="0"/>
                </a:lnTo>
                <a:lnTo>
                  <a:pt x="0" y="486"/>
                </a:lnTo>
                <a:lnTo>
                  <a:pt x="1319" y="1805"/>
                </a:lnTo>
                <a:lnTo>
                  <a:pt x="0" y="3158"/>
                </a:lnTo>
                <a:lnTo>
                  <a:pt x="486" y="3643"/>
                </a:lnTo>
                <a:lnTo>
                  <a:pt x="1839" y="2325"/>
                </a:lnTo>
                <a:lnTo>
                  <a:pt x="3157" y="3643"/>
                </a:lnTo>
                <a:lnTo>
                  <a:pt x="3678" y="3158"/>
                </a:lnTo>
                <a:lnTo>
                  <a:pt x="2325" y="1805"/>
                </a:lnTo>
                <a:lnTo>
                  <a:pt x="3678" y="486"/>
                </a:lnTo>
                <a:lnTo>
                  <a:pt x="3157" y="0"/>
                </a:lnTo>
                <a:lnTo>
                  <a:pt x="3157" y="0"/>
                </a:lnTo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2" name="Google Shape;1162;p44"/>
          <p:cNvGrpSpPr/>
          <p:nvPr/>
        </p:nvGrpSpPr>
        <p:grpSpPr>
          <a:xfrm>
            <a:off x="908462" y="451720"/>
            <a:ext cx="967822" cy="654070"/>
            <a:chOff x="895750" y="3092090"/>
            <a:chExt cx="831391" cy="561868"/>
          </a:xfrm>
        </p:grpSpPr>
        <p:grpSp>
          <p:nvGrpSpPr>
            <p:cNvPr id="1163" name="Google Shape;1163;p44"/>
            <p:cNvGrpSpPr/>
            <p:nvPr/>
          </p:nvGrpSpPr>
          <p:grpSpPr>
            <a:xfrm>
              <a:off x="1013506" y="3092090"/>
              <a:ext cx="713634" cy="457038"/>
              <a:chOff x="1059431" y="4116790"/>
              <a:chExt cx="713634" cy="457038"/>
            </a:xfrm>
          </p:grpSpPr>
          <p:sp>
            <p:nvSpPr>
              <p:cNvPr id="1164" name="Google Shape;1164;p44"/>
              <p:cNvSpPr/>
              <p:nvPr/>
            </p:nvSpPr>
            <p:spPr>
              <a:xfrm>
                <a:off x="1059431" y="4116790"/>
                <a:ext cx="713620" cy="66310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65" name="Google Shape;1165;p44"/>
              <p:cNvGrpSpPr/>
              <p:nvPr/>
            </p:nvGrpSpPr>
            <p:grpSpPr>
              <a:xfrm>
                <a:off x="1724274" y="4137245"/>
                <a:ext cx="24417" cy="23433"/>
                <a:chOff x="1724274" y="4137245"/>
                <a:chExt cx="24417" cy="23433"/>
              </a:xfrm>
            </p:grpSpPr>
            <p:sp>
              <p:nvSpPr>
                <p:cNvPr id="1166" name="Google Shape;1166;p44"/>
                <p:cNvSpPr/>
                <p:nvPr/>
              </p:nvSpPr>
              <p:spPr>
                <a:xfrm>
                  <a:off x="1724274" y="4137245"/>
                  <a:ext cx="24417" cy="23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834" fill="none" extrusionOk="0">
                      <a:moveTo>
                        <a:pt x="1" y="1"/>
                      </a:moveTo>
                      <a:lnTo>
                        <a:pt x="868" y="833"/>
                      </a:lnTo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44"/>
                <p:cNvSpPr/>
                <p:nvPr/>
              </p:nvSpPr>
              <p:spPr>
                <a:xfrm>
                  <a:off x="1724274" y="4137245"/>
                  <a:ext cx="24417" cy="23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834" fill="none" extrusionOk="0">
                      <a:moveTo>
                        <a:pt x="868" y="1"/>
                      </a:moveTo>
                      <a:lnTo>
                        <a:pt x="1" y="833"/>
                      </a:lnTo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68" name="Google Shape;1168;p44"/>
              <p:cNvSpPr/>
              <p:nvPr/>
            </p:nvSpPr>
            <p:spPr>
              <a:xfrm>
                <a:off x="1059445" y="4183100"/>
                <a:ext cx="713620" cy="390728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9" name="Google Shape;1169;p44"/>
            <p:cNvGrpSpPr/>
            <p:nvPr/>
          </p:nvGrpSpPr>
          <p:grpSpPr>
            <a:xfrm>
              <a:off x="895750" y="3196922"/>
              <a:ext cx="713634" cy="457036"/>
              <a:chOff x="8009738" y="538175"/>
              <a:chExt cx="634963" cy="406652"/>
            </a:xfrm>
          </p:grpSpPr>
          <p:sp>
            <p:nvSpPr>
              <p:cNvPr id="1170" name="Google Shape;1170;p44"/>
              <p:cNvSpPr/>
              <p:nvPr/>
            </p:nvSpPr>
            <p:spPr>
              <a:xfrm>
                <a:off x="8009738" y="538175"/>
                <a:ext cx="63495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44"/>
              <p:cNvSpPr/>
              <p:nvPr/>
            </p:nvSpPr>
            <p:spPr>
              <a:xfrm>
                <a:off x="8601288" y="556375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1" y="1"/>
                    </a:moveTo>
                    <a:lnTo>
                      <a:pt x="868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44"/>
              <p:cNvSpPr/>
              <p:nvPr/>
            </p:nvSpPr>
            <p:spPr>
              <a:xfrm>
                <a:off x="8601288" y="556375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868" y="1"/>
                    </a:moveTo>
                    <a:lnTo>
                      <a:pt x="1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44"/>
              <p:cNvSpPr/>
              <p:nvPr/>
            </p:nvSpPr>
            <p:spPr>
              <a:xfrm>
                <a:off x="8009750" y="597175"/>
                <a:ext cx="634950" cy="347652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174" name="Google Shape;1174;p44"/>
          <p:cNvGrpSpPr/>
          <p:nvPr/>
        </p:nvGrpSpPr>
        <p:grpSpPr>
          <a:xfrm>
            <a:off x="4935275" y="-116295"/>
            <a:ext cx="3457467" cy="1159520"/>
            <a:chOff x="4935275" y="-116295"/>
            <a:chExt cx="3457467" cy="1159520"/>
          </a:xfrm>
        </p:grpSpPr>
        <p:sp>
          <p:nvSpPr>
            <p:cNvPr id="1175" name="Google Shape;1175;p44"/>
            <p:cNvSpPr/>
            <p:nvPr/>
          </p:nvSpPr>
          <p:spPr>
            <a:xfrm>
              <a:off x="4935275" y="-116295"/>
              <a:ext cx="3457467" cy="1153597"/>
            </a:xfrm>
            <a:custGeom>
              <a:avLst/>
              <a:gdLst/>
              <a:ahLst/>
              <a:cxnLst/>
              <a:rect l="l" t="t" r="r" b="b"/>
              <a:pathLst>
                <a:path w="25697" h="17103" extrusionOk="0">
                  <a:moveTo>
                    <a:pt x="25609" y="89"/>
                  </a:moveTo>
                  <a:lnTo>
                    <a:pt x="25609" y="17015"/>
                  </a:lnTo>
                  <a:lnTo>
                    <a:pt x="88" y="17015"/>
                  </a:lnTo>
                  <a:lnTo>
                    <a:pt x="88" y="89"/>
                  </a:lnTo>
                  <a:close/>
                  <a:moveTo>
                    <a:pt x="0" y="1"/>
                  </a:moveTo>
                  <a:lnTo>
                    <a:pt x="0" y="17103"/>
                  </a:lnTo>
                  <a:lnTo>
                    <a:pt x="25697" y="17103"/>
                  </a:lnTo>
                  <a:lnTo>
                    <a:pt x="25697" y="17059"/>
                  </a:lnTo>
                  <a:lnTo>
                    <a:pt x="256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4"/>
            <p:cNvSpPr/>
            <p:nvPr/>
          </p:nvSpPr>
          <p:spPr>
            <a:xfrm>
              <a:off x="4935275" y="-113327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4"/>
            <p:cNvSpPr/>
            <p:nvPr/>
          </p:nvSpPr>
          <p:spPr>
            <a:xfrm>
              <a:off x="5314825" y="-110372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4"/>
            <p:cNvSpPr/>
            <p:nvPr/>
          </p:nvSpPr>
          <p:spPr>
            <a:xfrm>
              <a:off x="5314832" y="-113327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4"/>
            <p:cNvSpPr/>
            <p:nvPr/>
          </p:nvSpPr>
          <p:spPr>
            <a:xfrm>
              <a:off x="5700302" y="-110372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4"/>
            <p:cNvSpPr/>
            <p:nvPr/>
          </p:nvSpPr>
          <p:spPr>
            <a:xfrm>
              <a:off x="5700308" y="-113327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0" y="1"/>
                  </a:moveTo>
                  <a:lnTo>
                    <a:pt x="0" y="17103"/>
                  </a:lnTo>
                  <a:lnTo>
                    <a:pt x="88" y="17103"/>
                  </a:lnTo>
                  <a:lnTo>
                    <a:pt x="8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4"/>
            <p:cNvSpPr/>
            <p:nvPr/>
          </p:nvSpPr>
          <p:spPr>
            <a:xfrm>
              <a:off x="6079725" y="-110372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4"/>
            <p:cNvSpPr/>
            <p:nvPr/>
          </p:nvSpPr>
          <p:spPr>
            <a:xfrm>
              <a:off x="6079730" y="-113327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4"/>
            <p:cNvSpPr/>
            <p:nvPr/>
          </p:nvSpPr>
          <p:spPr>
            <a:xfrm>
              <a:off x="6459282" y="-110372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4"/>
            <p:cNvSpPr/>
            <p:nvPr/>
          </p:nvSpPr>
          <p:spPr>
            <a:xfrm>
              <a:off x="6459287" y="-113327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4"/>
            <p:cNvSpPr/>
            <p:nvPr/>
          </p:nvSpPr>
          <p:spPr>
            <a:xfrm>
              <a:off x="6844759" y="-110372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4"/>
            <p:cNvSpPr/>
            <p:nvPr/>
          </p:nvSpPr>
          <p:spPr>
            <a:xfrm>
              <a:off x="6844764" y="-113327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4"/>
            <p:cNvSpPr/>
            <p:nvPr/>
          </p:nvSpPr>
          <p:spPr>
            <a:xfrm>
              <a:off x="7224316" y="-110372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4"/>
            <p:cNvSpPr/>
            <p:nvPr/>
          </p:nvSpPr>
          <p:spPr>
            <a:xfrm>
              <a:off x="7224320" y="-113327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4"/>
            <p:cNvSpPr/>
            <p:nvPr/>
          </p:nvSpPr>
          <p:spPr>
            <a:xfrm>
              <a:off x="7609793" y="-110372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4"/>
            <p:cNvSpPr/>
            <p:nvPr/>
          </p:nvSpPr>
          <p:spPr>
            <a:xfrm>
              <a:off x="7609797" y="-113327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4"/>
            <p:cNvSpPr/>
            <p:nvPr/>
          </p:nvSpPr>
          <p:spPr>
            <a:xfrm>
              <a:off x="7989350" y="-110372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4"/>
            <p:cNvSpPr/>
            <p:nvPr/>
          </p:nvSpPr>
          <p:spPr>
            <a:xfrm>
              <a:off x="7989354" y="-113327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4"/>
            <p:cNvSpPr/>
            <p:nvPr/>
          </p:nvSpPr>
          <p:spPr>
            <a:xfrm>
              <a:off x="4947104" y="648747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4"/>
            <p:cNvSpPr/>
            <p:nvPr/>
          </p:nvSpPr>
          <p:spPr>
            <a:xfrm>
              <a:off x="4947104" y="648747"/>
              <a:ext cx="3427867" cy="11975"/>
            </a:xfrm>
            <a:custGeom>
              <a:avLst/>
              <a:gdLst/>
              <a:ahLst/>
              <a:cxnLst/>
              <a:rect l="l" t="t" r="r" b="b"/>
              <a:pathLst>
                <a:path w="25477" h="89" fill="none" extrusionOk="0">
                  <a:moveTo>
                    <a:pt x="25477" y="1"/>
                  </a:moveTo>
                  <a:lnTo>
                    <a:pt x="0" y="1"/>
                  </a:lnTo>
                  <a:lnTo>
                    <a:pt x="0" y="89"/>
                  </a:lnTo>
                  <a:lnTo>
                    <a:pt x="25477" y="89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5" name="Google Shape;1195;p44"/>
          <p:cNvSpPr/>
          <p:nvPr/>
        </p:nvSpPr>
        <p:spPr>
          <a:xfrm>
            <a:off x="4947104" y="1028306"/>
            <a:ext cx="3427867" cy="11975"/>
          </a:xfrm>
          <a:custGeom>
            <a:avLst/>
            <a:gdLst/>
            <a:ahLst/>
            <a:cxnLst/>
            <a:rect l="l" t="t" r="r" b="b"/>
            <a:pathLst>
              <a:path w="25477" h="89" extrusionOk="0">
                <a:moveTo>
                  <a:pt x="0" y="1"/>
                </a:moveTo>
                <a:lnTo>
                  <a:pt x="0" y="89"/>
                </a:lnTo>
                <a:lnTo>
                  <a:pt x="25477" y="89"/>
                </a:lnTo>
                <a:lnTo>
                  <a:pt x="2547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6" name="Google Shape;1196;p44"/>
          <p:cNvSpPr/>
          <p:nvPr/>
        </p:nvSpPr>
        <p:spPr>
          <a:xfrm>
            <a:off x="4947104" y="1028306"/>
            <a:ext cx="3427867" cy="11975"/>
          </a:xfrm>
          <a:custGeom>
            <a:avLst/>
            <a:gdLst/>
            <a:ahLst/>
            <a:cxnLst/>
            <a:rect l="l" t="t" r="r" b="b"/>
            <a:pathLst>
              <a:path w="25477" h="89" fill="none" extrusionOk="0">
                <a:moveTo>
                  <a:pt x="25477" y="1"/>
                </a:moveTo>
                <a:lnTo>
                  <a:pt x="0" y="1"/>
                </a:lnTo>
                <a:lnTo>
                  <a:pt x="0" y="89"/>
                </a:lnTo>
                <a:lnTo>
                  <a:pt x="25477" y="89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7" name="Google Shape;1197;p44"/>
          <p:cNvGrpSpPr/>
          <p:nvPr/>
        </p:nvGrpSpPr>
        <p:grpSpPr>
          <a:xfrm>
            <a:off x="915742" y="4093755"/>
            <a:ext cx="2685658" cy="1159520"/>
            <a:chOff x="915742" y="4093755"/>
            <a:chExt cx="2685658" cy="1159520"/>
          </a:xfrm>
        </p:grpSpPr>
        <p:sp>
          <p:nvSpPr>
            <p:cNvPr id="1198" name="Google Shape;1198;p44"/>
            <p:cNvSpPr/>
            <p:nvPr/>
          </p:nvSpPr>
          <p:spPr>
            <a:xfrm rot="10800000">
              <a:off x="915742" y="4099678"/>
              <a:ext cx="2685658" cy="1153597"/>
            </a:xfrm>
            <a:custGeom>
              <a:avLst/>
              <a:gdLst/>
              <a:ahLst/>
              <a:cxnLst/>
              <a:rect l="l" t="t" r="r" b="b"/>
              <a:pathLst>
                <a:path w="25697" h="17103" extrusionOk="0">
                  <a:moveTo>
                    <a:pt x="25609" y="89"/>
                  </a:moveTo>
                  <a:lnTo>
                    <a:pt x="25609" y="17015"/>
                  </a:lnTo>
                  <a:lnTo>
                    <a:pt x="88" y="17015"/>
                  </a:lnTo>
                  <a:lnTo>
                    <a:pt x="88" y="89"/>
                  </a:lnTo>
                  <a:close/>
                  <a:moveTo>
                    <a:pt x="0" y="1"/>
                  </a:moveTo>
                  <a:lnTo>
                    <a:pt x="0" y="17103"/>
                  </a:lnTo>
                  <a:lnTo>
                    <a:pt x="25697" y="17103"/>
                  </a:lnTo>
                  <a:lnTo>
                    <a:pt x="25697" y="17059"/>
                  </a:lnTo>
                  <a:lnTo>
                    <a:pt x="256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4"/>
            <p:cNvSpPr/>
            <p:nvPr/>
          </p:nvSpPr>
          <p:spPr>
            <a:xfrm rot="10800000">
              <a:off x="3216633" y="4093755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4"/>
            <p:cNvSpPr/>
            <p:nvPr/>
          </p:nvSpPr>
          <p:spPr>
            <a:xfrm rot="10800000">
              <a:off x="3216627" y="4096710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4"/>
            <p:cNvSpPr/>
            <p:nvPr/>
          </p:nvSpPr>
          <p:spPr>
            <a:xfrm rot="10800000">
              <a:off x="2837076" y="4093755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4"/>
            <p:cNvSpPr/>
            <p:nvPr/>
          </p:nvSpPr>
          <p:spPr>
            <a:xfrm rot="10800000">
              <a:off x="2837071" y="4096710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4"/>
            <p:cNvSpPr/>
            <p:nvPr/>
          </p:nvSpPr>
          <p:spPr>
            <a:xfrm rot="10800000">
              <a:off x="2451599" y="4093755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4"/>
            <p:cNvSpPr/>
            <p:nvPr/>
          </p:nvSpPr>
          <p:spPr>
            <a:xfrm rot="10800000">
              <a:off x="2451594" y="4096710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4"/>
            <p:cNvSpPr/>
            <p:nvPr/>
          </p:nvSpPr>
          <p:spPr>
            <a:xfrm rot="10800000">
              <a:off x="2072176" y="4093755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4"/>
            <p:cNvSpPr/>
            <p:nvPr/>
          </p:nvSpPr>
          <p:spPr>
            <a:xfrm rot="10800000">
              <a:off x="2072172" y="4096710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4"/>
            <p:cNvSpPr/>
            <p:nvPr/>
          </p:nvSpPr>
          <p:spPr>
            <a:xfrm rot="10800000">
              <a:off x="1686699" y="4093755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4"/>
            <p:cNvSpPr/>
            <p:nvPr/>
          </p:nvSpPr>
          <p:spPr>
            <a:xfrm rot="10800000">
              <a:off x="1686695" y="4096710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4"/>
            <p:cNvSpPr/>
            <p:nvPr/>
          </p:nvSpPr>
          <p:spPr>
            <a:xfrm rot="10800000">
              <a:off x="1307142" y="4093755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4"/>
            <p:cNvSpPr/>
            <p:nvPr/>
          </p:nvSpPr>
          <p:spPr>
            <a:xfrm rot="10800000">
              <a:off x="1307139" y="4096710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4"/>
            <p:cNvSpPr/>
            <p:nvPr/>
          </p:nvSpPr>
          <p:spPr>
            <a:xfrm rot="10800000">
              <a:off x="933474" y="4476252"/>
              <a:ext cx="2663875" cy="932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" name="Google Shape;1212;p44"/>
          <p:cNvGrpSpPr/>
          <p:nvPr/>
        </p:nvGrpSpPr>
        <p:grpSpPr>
          <a:xfrm>
            <a:off x="7149243" y="524764"/>
            <a:ext cx="856268" cy="913150"/>
            <a:chOff x="940342" y="821389"/>
            <a:chExt cx="696153" cy="742398"/>
          </a:xfrm>
        </p:grpSpPr>
        <p:grpSp>
          <p:nvGrpSpPr>
            <p:cNvPr id="1213" name="Google Shape;1213;p44"/>
            <p:cNvGrpSpPr/>
            <p:nvPr/>
          </p:nvGrpSpPr>
          <p:grpSpPr>
            <a:xfrm>
              <a:off x="1138792" y="1080089"/>
              <a:ext cx="497703" cy="483698"/>
              <a:chOff x="794331" y="401591"/>
              <a:chExt cx="516235" cy="501709"/>
            </a:xfrm>
          </p:grpSpPr>
          <p:sp>
            <p:nvSpPr>
              <p:cNvPr id="1214" name="Google Shape;1214;p44"/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44"/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44"/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4"/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44"/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9" name="Google Shape;1219;p44"/>
            <p:cNvGrpSpPr/>
            <p:nvPr/>
          </p:nvGrpSpPr>
          <p:grpSpPr>
            <a:xfrm>
              <a:off x="1039567" y="950739"/>
              <a:ext cx="497703" cy="483698"/>
              <a:chOff x="794331" y="401591"/>
              <a:chExt cx="516235" cy="501709"/>
            </a:xfrm>
          </p:grpSpPr>
          <p:sp>
            <p:nvSpPr>
              <p:cNvPr id="1220" name="Google Shape;1220;p44"/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4"/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222;p44"/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223;p44"/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44"/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5" name="Google Shape;1225;p44"/>
            <p:cNvGrpSpPr/>
            <p:nvPr/>
          </p:nvGrpSpPr>
          <p:grpSpPr>
            <a:xfrm>
              <a:off x="940342" y="821389"/>
              <a:ext cx="497703" cy="483698"/>
              <a:chOff x="794331" y="401591"/>
              <a:chExt cx="516235" cy="501709"/>
            </a:xfrm>
          </p:grpSpPr>
          <p:sp>
            <p:nvSpPr>
              <p:cNvPr id="1226" name="Google Shape;1226;p44"/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44"/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44"/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44"/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44"/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1" name="Google Shape;1231;p44"/>
          <p:cNvGrpSpPr/>
          <p:nvPr/>
        </p:nvGrpSpPr>
        <p:grpSpPr>
          <a:xfrm rot="-5400000">
            <a:off x="5938267" y="244553"/>
            <a:ext cx="637467" cy="637467"/>
            <a:chOff x="1526703" y="2379293"/>
            <a:chExt cx="385200" cy="385200"/>
          </a:xfrm>
        </p:grpSpPr>
        <p:sp>
          <p:nvSpPr>
            <p:cNvPr id="1232" name="Google Shape;1232;p44"/>
            <p:cNvSpPr/>
            <p:nvPr/>
          </p:nvSpPr>
          <p:spPr>
            <a:xfrm rot="2700000">
              <a:off x="1583115" y="2435704"/>
              <a:ext cx="272378" cy="272378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4"/>
            <p:cNvSpPr/>
            <p:nvPr/>
          </p:nvSpPr>
          <p:spPr>
            <a:xfrm rot="2700000">
              <a:off x="1627238" y="2479547"/>
              <a:ext cx="184131" cy="184131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" name="Google Shape;1234;p44"/>
          <p:cNvGrpSpPr/>
          <p:nvPr/>
        </p:nvGrpSpPr>
        <p:grpSpPr>
          <a:xfrm rot="-5400000">
            <a:off x="3443830" y="4353954"/>
            <a:ext cx="313200" cy="313200"/>
            <a:chOff x="2053583" y="3822225"/>
            <a:chExt cx="313200" cy="313200"/>
          </a:xfrm>
        </p:grpSpPr>
        <p:sp>
          <p:nvSpPr>
            <p:cNvPr id="1235" name="Google Shape;1235;p44"/>
            <p:cNvSpPr/>
            <p:nvPr/>
          </p:nvSpPr>
          <p:spPr>
            <a:xfrm>
              <a:off x="2053583" y="3822225"/>
              <a:ext cx="313200" cy="31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4"/>
            <p:cNvSpPr/>
            <p:nvPr/>
          </p:nvSpPr>
          <p:spPr>
            <a:xfrm>
              <a:off x="2104128" y="3872769"/>
              <a:ext cx="211800" cy="2118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6" name="Google Shape;1246;p44"/>
          <p:cNvSpPr/>
          <p:nvPr/>
        </p:nvSpPr>
        <p:spPr>
          <a:xfrm rot="5400000">
            <a:off x="7843183" y="4280696"/>
            <a:ext cx="326147" cy="323104"/>
          </a:xfrm>
          <a:custGeom>
            <a:avLst/>
            <a:gdLst/>
            <a:ahLst/>
            <a:cxnLst/>
            <a:rect l="l" t="t" r="r" b="b"/>
            <a:pathLst>
              <a:path w="3678" h="3644" fill="none" extrusionOk="0">
                <a:moveTo>
                  <a:pt x="3157" y="0"/>
                </a:moveTo>
                <a:lnTo>
                  <a:pt x="1839" y="1319"/>
                </a:lnTo>
                <a:lnTo>
                  <a:pt x="486" y="0"/>
                </a:lnTo>
                <a:lnTo>
                  <a:pt x="0" y="486"/>
                </a:lnTo>
                <a:lnTo>
                  <a:pt x="1319" y="1805"/>
                </a:lnTo>
                <a:lnTo>
                  <a:pt x="0" y="3158"/>
                </a:lnTo>
                <a:lnTo>
                  <a:pt x="486" y="3643"/>
                </a:lnTo>
                <a:lnTo>
                  <a:pt x="1839" y="2325"/>
                </a:lnTo>
                <a:lnTo>
                  <a:pt x="3157" y="3643"/>
                </a:lnTo>
                <a:lnTo>
                  <a:pt x="3678" y="3158"/>
                </a:lnTo>
                <a:lnTo>
                  <a:pt x="2325" y="1805"/>
                </a:lnTo>
                <a:lnTo>
                  <a:pt x="3678" y="486"/>
                </a:lnTo>
                <a:lnTo>
                  <a:pt x="3157" y="0"/>
                </a:lnTo>
                <a:lnTo>
                  <a:pt x="3157" y="0"/>
                </a:lnTo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A5C692-A1AF-5672-16FD-C10166A16C1E}"/>
              </a:ext>
            </a:extLst>
          </p:cNvPr>
          <p:cNvSpPr txBox="1"/>
          <p:nvPr/>
        </p:nvSpPr>
        <p:spPr>
          <a:xfrm>
            <a:off x="1216478" y="1907395"/>
            <a:ext cx="36348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---------- ----------- ----------- ------------  </a:t>
            </a:r>
            <a:endParaRPr lang="en-ID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5D31E1-1BC3-112C-A271-57417BB9F407}"/>
              </a:ext>
            </a:extLst>
          </p:cNvPr>
          <p:cNvSpPr txBox="1"/>
          <p:nvPr/>
        </p:nvSpPr>
        <p:spPr>
          <a:xfrm>
            <a:off x="4274556" y="3129590"/>
            <a:ext cx="3797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----------- ----------- ------------ ---------- -------------  </a:t>
            </a:r>
            <a:endParaRPr lang="en-ID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0" name="Google Shape;1510;p48"/>
          <p:cNvGrpSpPr/>
          <p:nvPr/>
        </p:nvGrpSpPr>
        <p:grpSpPr>
          <a:xfrm>
            <a:off x="572731" y="234373"/>
            <a:ext cx="2313872" cy="1890000"/>
            <a:chOff x="712002" y="2777270"/>
            <a:chExt cx="1835695" cy="1796211"/>
          </a:xfrm>
        </p:grpSpPr>
        <p:sp>
          <p:nvSpPr>
            <p:cNvPr id="1511" name="Google Shape;1511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fill="none" extrusionOk="0">
                  <a:moveTo>
                    <a:pt x="27019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768426" y="2827988"/>
              <a:ext cx="16953" cy="1694762"/>
            </a:xfrm>
            <a:custGeom>
              <a:avLst/>
              <a:gdLst/>
              <a:ahLst/>
              <a:cxnLst/>
              <a:rect l="l" t="t" r="r" b="b"/>
              <a:pathLst>
                <a:path w="265" h="26491" extrusionOk="0">
                  <a:moveTo>
                    <a:pt x="0" y="1"/>
                  </a:moveTo>
                  <a:lnTo>
                    <a:pt x="0" y="4849"/>
                  </a:lnTo>
                  <a:lnTo>
                    <a:pt x="264" y="4849"/>
                  </a:lnTo>
                  <a:lnTo>
                    <a:pt x="264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4" y="10227"/>
                  </a:lnTo>
                  <a:lnTo>
                    <a:pt x="264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4" y="15604"/>
                  </a:lnTo>
                  <a:lnTo>
                    <a:pt x="264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4" y="20981"/>
                  </a:lnTo>
                  <a:lnTo>
                    <a:pt x="264" y="15868"/>
                  </a:lnTo>
                  <a:close/>
                  <a:moveTo>
                    <a:pt x="0" y="21246"/>
                  </a:moveTo>
                  <a:lnTo>
                    <a:pt x="0" y="26491"/>
                  </a:lnTo>
                  <a:lnTo>
                    <a:pt x="44" y="26491"/>
                  </a:lnTo>
                  <a:lnTo>
                    <a:pt x="44" y="26226"/>
                  </a:lnTo>
                  <a:lnTo>
                    <a:pt x="264" y="26226"/>
                  </a:lnTo>
                  <a:lnTo>
                    <a:pt x="264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112406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1112406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112406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112406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1112406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1112406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1456386" y="2827988"/>
              <a:ext cx="17017" cy="1677848"/>
            </a:xfrm>
            <a:custGeom>
              <a:avLst/>
              <a:gdLst/>
              <a:ahLst/>
              <a:cxnLst/>
              <a:rect l="l" t="t" r="r" b="b"/>
              <a:pathLst>
                <a:path w="266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1456386" y="4187084"/>
              <a:ext cx="17017" cy="318719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1456386" y="3843104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1456386" y="349906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1456386" y="315508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1456386" y="2827988"/>
              <a:ext cx="17017" cy="310274"/>
            </a:xfrm>
            <a:custGeom>
              <a:avLst/>
              <a:gdLst/>
              <a:ahLst/>
              <a:cxnLst/>
              <a:rect l="l" t="t" r="r" b="b"/>
              <a:pathLst>
                <a:path w="266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180043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180043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180043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180043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180043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180043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214441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214441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214441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214441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214441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214441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2477132" y="2830803"/>
              <a:ext cx="19832" cy="1689108"/>
            </a:xfrm>
            <a:custGeom>
              <a:avLst/>
              <a:gdLst/>
              <a:ahLst/>
              <a:cxnLst/>
              <a:rect l="l" t="t" r="r" b="b"/>
              <a:pathLst>
                <a:path w="310" h="26403" extrusionOk="0">
                  <a:moveTo>
                    <a:pt x="1" y="1"/>
                  </a:move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  <a:close/>
                  <a:moveTo>
                    <a:pt x="1" y="5070"/>
                  </a:moveTo>
                  <a:lnTo>
                    <a:pt x="1" y="10183"/>
                  </a:lnTo>
                  <a:lnTo>
                    <a:pt x="309" y="10183"/>
                  </a:lnTo>
                  <a:lnTo>
                    <a:pt x="309" y="5070"/>
                  </a:lnTo>
                  <a:close/>
                  <a:moveTo>
                    <a:pt x="1" y="10447"/>
                  </a:moveTo>
                  <a:lnTo>
                    <a:pt x="1" y="15560"/>
                  </a:lnTo>
                  <a:lnTo>
                    <a:pt x="309" y="15560"/>
                  </a:lnTo>
                  <a:lnTo>
                    <a:pt x="309" y="10447"/>
                  </a:lnTo>
                  <a:close/>
                  <a:moveTo>
                    <a:pt x="1" y="15824"/>
                  </a:moveTo>
                  <a:lnTo>
                    <a:pt x="1" y="20937"/>
                  </a:lnTo>
                  <a:lnTo>
                    <a:pt x="309" y="20937"/>
                  </a:lnTo>
                  <a:lnTo>
                    <a:pt x="309" y="15824"/>
                  </a:lnTo>
                  <a:close/>
                  <a:moveTo>
                    <a:pt x="1" y="21202"/>
                  </a:moveTo>
                  <a:lnTo>
                    <a:pt x="1" y="26182"/>
                  </a:lnTo>
                  <a:lnTo>
                    <a:pt x="265" y="26182"/>
                  </a:lnTo>
                  <a:lnTo>
                    <a:pt x="265" y="26403"/>
                  </a:lnTo>
                  <a:lnTo>
                    <a:pt x="309" y="26403"/>
                  </a:lnTo>
                  <a:lnTo>
                    <a:pt x="309" y="2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2477132" y="3843104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309" y="5113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2477132" y="349906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2477132" y="315508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2477132" y="2830803"/>
              <a:ext cx="19832" cy="307459"/>
            </a:xfrm>
            <a:custGeom>
              <a:avLst/>
              <a:gdLst/>
              <a:ahLst/>
              <a:cxnLst/>
              <a:rect l="l" t="t" r="r" b="b"/>
              <a:pathLst>
                <a:path w="310" h="480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85315" y="313819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8531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112929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147333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181731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2161300" y="313819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785315" y="348217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78531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112929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147333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181731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2161300" y="348217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785315" y="3826151"/>
              <a:ext cx="1691923" cy="17017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78531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112929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147333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81731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2161300" y="3826151"/>
              <a:ext cx="315904" cy="17017"/>
            </a:xfrm>
            <a:custGeom>
              <a:avLst/>
              <a:gdLst/>
              <a:ahLst/>
              <a:cxnLst/>
              <a:rect l="l" t="t" r="r" b="b"/>
              <a:pathLst>
                <a:path w="4938" h="266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785315" y="4170196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78531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112929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147333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181731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2161300" y="4170196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785315" y="4505731"/>
              <a:ext cx="1708876" cy="16953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221"/>
                  </a:lnTo>
                  <a:lnTo>
                    <a:pt x="26447" y="221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8"/>
            <p:cNvSpPr/>
            <p:nvPr/>
          </p:nvSpPr>
          <p:spPr>
            <a:xfrm>
              <a:off x="78531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8"/>
            <p:cNvSpPr/>
            <p:nvPr/>
          </p:nvSpPr>
          <p:spPr>
            <a:xfrm>
              <a:off x="112929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8"/>
            <p:cNvSpPr/>
            <p:nvPr/>
          </p:nvSpPr>
          <p:spPr>
            <a:xfrm>
              <a:off x="147333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181731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2161300" y="4505731"/>
              <a:ext cx="332857" cy="16953"/>
            </a:xfrm>
            <a:custGeom>
              <a:avLst/>
              <a:gdLst/>
              <a:ahLst/>
              <a:cxnLst/>
              <a:rect l="l" t="t" r="r" b="b"/>
              <a:pathLst>
                <a:path w="5203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202" y="265"/>
                  </a:lnTo>
                  <a:lnTo>
                    <a:pt x="5202" y="221"/>
                  </a:lnTo>
                  <a:lnTo>
                    <a:pt x="4938" y="221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0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extrusionOk="0">
                  <a:moveTo>
                    <a:pt x="1" y="0"/>
                  </a:move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768394" y="4455001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8"/>
            <p:cNvSpPr/>
            <p:nvPr/>
          </p:nvSpPr>
          <p:spPr>
            <a:xfrm>
              <a:off x="7120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2477132" y="4455001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24264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768394" y="2777270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7120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2477132" y="2777270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24264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0" y="1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48"/>
          <p:cNvGrpSpPr/>
          <p:nvPr/>
        </p:nvGrpSpPr>
        <p:grpSpPr>
          <a:xfrm>
            <a:off x="23198" y="299399"/>
            <a:ext cx="539125" cy="502575"/>
            <a:chOff x="712000" y="400050"/>
            <a:chExt cx="539125" cy="502575"/>
          </a:xfrm>
        </p:grpSpPr>
        <p:grpSp>
          <p:nvGrpSpPr>
            <p:cNvPr id="1654" name="Google Shape;1654;p48"/>
            <p:cNvGrpSpPr/>
            <p:nvPr/>
          </p:nvGrpSpPr>
          <p:grpSpPr>
            <a:xfrm>
              <a:off x="712000" y="400050"/>
              <a:ext cx="353400" cy="353400"/>
              <a:chOff x="1457325" y="419100"/>
              <a:chExt cx="353400" cy="353400"/>
            </a:xfrm>
          </p:grpSpPr>
          <p:sp>
            <p:nvSpPr>
              <p:cNvPr id="1655" name="Google Shape;1655;p48"/>
              <p:cNvSpPr/>
              <p:nvPr/>
            </p:nvSpPr>
            <p:spPr>
              <a:xfrm>
                <a:off x="1457325" y="419100"/>
                <a:ext cx="353400" cy="3534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8"/>
              <p:cNvSpPr/>
              <p:nvPr/>
            </p:nvSpPr>
            <p:spPr>
              <a:xfrm>
                <a:off x="1515775" y="478640"/>
                <a:ext cx="236505" cy="234318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657" name="Google Shape;1657;p48"/>
            <p:cNvGrpSpPr/>
            <p:nvPr/>
          </p:nvGrpSpPr>
          <p:grpSpPr>
            <a:xfrm>
              <a:off x="1005725" y="657225"/>
              <a:ext cx="245400" cy="245400"/>
              <a:chOff x="904875" y="1114425"/>
              <a:chExt cx="245400" cy="245400"/>
            </a:xfrm>
          </p:grpSpPr>
          <p:sp>
            <p:nvSpPr>
              <p:cNvPr id="1658" name="Google Shape;1658;p48"/>
              <p:cNvSpPr/>
              <p:nvPr/>
            </p:nvSpPr>
            <p:spPr>
              <a:xfrm>
                <a:off x="904875" y="1114425"/>
                <a:ext cx="245400" cy="2454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8"/>
              <p:cNvSpPr/>
              <p:nvPr/>
            </p:nvSpPr>
            <p:spPr>
              <a:xfrm>
                <a:off x="981600" y="1196400"/>
                <a:ext cx="91950" cy="911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" name="Google Shape;1660;p48">
            <a:extLst>
              <a:ext uri="{FF2B5EF4-FFF2-40B4-BE49-F238E27FC236}">
                <a16:creationId xmlns:a16="http://schemas.microsoft.com/office/drawing/2014/main" id="{5FBEB3D4-C991-171C-DB20-9426D3798D56}"/>
              </a:ext>
            </a:extLst>
          </p:cNvPr>
          <p:cNvGrpSpPr/>
          <p:nvPr/>
        </p:nvGrpSpPr>
        <p:grpSpPr>
          <a:xfrm>
            <a:off x="715103" y="361797"/>
            <a:ext cx="3713248" cy="3966490"/>
            <a:chOff x="1176775" y="1509763"/>
            <a:chExt cx="2988593" cy="2597649"/>
          </a:xfrm>
        </p:grpSpPr>
        <p:sp>
          <p:nvSpPr>
            <p:cNvPr id="5" name="Google Shape;1661;p48">
              <a:extLst>
                <a:ext uri="{FF2B5EF4-FFF2-40B4-BE49-F238E27FC236}">
                  <a16:creationId xmlns:a16="http://schemas.microsoft.com/office/drawing/2014/main" id="{E50BA489-7A72-70E9-6236-AEC7E454E7D4}"/>
                </a:ext>
              </a:extLst>
            </p:cNvPr>
            <p:cNvSpPr/>
            <p:nvPr/>
          </p:nvSpPr>
          <p:spPr>
            <a:xfrm>
              <a:off x="1176800" y="1509763"/>
              <a:ext cx="2988568" cy="2520724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6" name="Google Shape;1662;p48">
              <a:extLst>
                <a:ext uri="{FF2B5EF4-FFF2-40B4-BE49-F238E27FC236}">
                  <a16:creationId xmlns:a16="http://schemas.microsoft.com/office/drawing/2014/main" id="{8032320E-A533-22EF-F3B7-365BFE5E2E28}"/>
                </a:ext>
              </a:extLst>
            </p:cNvPr>
            <p:cNvGrpSpPr/>
            <p:nvPr/>
          </p:nvGrpSpPr>
          <p:grpSpPr>
            <a:xfrm>
              <a:off x="3400002" y="1673553"/>
              <a:ext cx="589008" cy="101951"/>
              <a:chOff x="7488738" y="1265980"/>
              <a:chExt cx="523098" cy="90543"/>
            </a:xfrm>
          </p:grpSpPr>
          <p:sp>
            <p:nvSpPr>
              <p:cNvPr id="8" name="Google Shape;1663;p48">
                <a:extLst>
                  <a:ext uri="{FF2B5EF4-FFF2-40B4-BE49-F238E27FC236}">
                    <a16:creationId xmlns:a16="http://schemas.microsoft.com/office/drawing/2014/main" id="{16085DDF-F8F7-10A7-7139-559C52365983}"/>
                  </a:ext>
                </a:extLst>
              </p:cNvPr>
              <p:cNvSpPr/>
              <p:nvPr/>
            </p:nvSpPr>
            <p:spPr>
              <a:xfrm>
                <a:off x="7488738" y="1305302"/>
                <a:ext cx="106299" cy="157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664;p48">
                <a:extLst>
                  <a:ext uri="{FF2B5EF4-FFF2-40B4-BE49-F238E27FC236}">
                    <a16:creationId xmlns:a16="http://schemas.microsoft.com/office/drawing/2014/main" id="{56919A2D-ED8F-D212-F074-20348AEAA40D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665;p48">
                <a:extLst>
                  <a:ext uri="{FF2B5EF4-FFF2-40B4-BE49-F238E27FC236}">
                    <a16:creationId xmlns:a16="http://schemas.microsoft.com/office/drawing/2014/main" id="{8ACE8F2C-91AE-6BDA-20F1-A6DF47B9B216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66;p48">
                <a:extLst>
                  <a:ext uri="{FF2B5EF4-FFF2-40B4-BE49-F238E27FC236}">
                    <a16:creationId xmlns:a16="http://schemas.microsoft.com/office/drawing/2014/main" id="{D3A5790E-51BC-CD88-73D8-46A0C89C2F57}"/>
                  </a:ext>
                </a:extLst>
              </p:cNvPr>
              <p:cNvSpPr/>
              <p:nvPr/>
            </p:nvSpPr>
            <p:spPr>
              <a:xfrm>
                <a:off x="7708923" y="1265980"/>
                <a:ext cx="94513" cy="90543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" name="Google Shape;1667;p48">
              <a:extLst>
                <a:ext uri="{FF2B5EF4-FFF2-40B4-BE49-F238E27FC236}">
                  <a16:creationId xmlns:a16="http://schemas.microsoft.com/office/drawing/2014/main" id="{CA5B3D04-ED3A-8A8D-30F1-86176474F518}"/>
                </a:ext>
              </a:extLst>
            </p:cNvPr>
            <p:cNvSpPr/>
            <p:nvPr/>
          </p:nvSpPr>
          <p:spPr>
            <a:xfrm>
              <a:off x="1176775" y="4030536"/>
              <a:ext cx="2988568" cy="76875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0" name="Google Shape;3306;p66">
            <a:extLst>
              <a:ext uri="{FF2B5EF4-FFF2-40B4-BE49-F238E27FC236}">
                <a16:creationId xmlns:a16="http://schemas.microsoft.com/office/drawing/2014/main" id="{E24DDA79-F8AC-8029-C149-8601128C44C4}"/>
              </a:ext>
            </a:extLst>
          </p:cNvPr>
          <p:cNvCxnSpPr>
            <a:cxnSpLocks/>
          </p:cNvCxnSpPr>
          <p:nvPr/>
        </p:nvCxnSpPr>
        <p:spPr>
          <a:xfrm rot="10800000">
            <a:off x="4438528" y="453239"/>
            <a:ext cx="644572" cy="272319"/>
          </a:xfrm>
          <a:prstGeom prst="bentConnector3">
            <a:avLst>
              <a:gd name="adj1" fmla="val -83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med" len="med"/>
            <a:tailEnd type="diamond" w="med" len="med"/>
          </a:ln>
        </p:spPr>
      </p:cxnSp>
      <p:grpSp>
        <p:nvGrpSpPr>
          <p:cNvPr id="1724" name="Google Shape;1510;p48">
            <a:extLst>
              <a:ext uri="{FF2B5EF4-FFF2-40B4-BE49-F238E27FC236}">
                <a16:creationId xmlns:a16="http://schemas.microsoft.com/office/drawing/2014/main" id="{E0E9AD15-58BC-A64E-875C-6793680253DE}"/>
              </a:ext>
            </a:extLst>
          </p:cNvPr>
          <p:cNvGrpSpPr/>
          <p:nvPr/>
        </p:nvGrpSpPr>
        <p:grpSpPr>
          <a:xfrm>
            <a:off x="6232116" y="3005878"/>
            <a:ext cx="2313872" cy="1890000"/>
            <a:chOff x="712002" y="2777270"/>
            <a:chExt cx="1835695" cy="1796211"/>
          </a:xfrm>
        </p:grpSpPr>
        <p:sp>
          <p:nvSpPr>
            <p:cNvPr id="1725" name="Google Shape;1511;p48">
              <a:extLst>
                <a:ext uri="{FF2B5EF4-FFF2-40B4-BE49-F238E27FC236}">
                  <a16:creationId xmlns:a16="http://schemas.microsoft.com/office/drawing/2014/main" id="{CF6206AB-5C48-3AB8-F4C9-EF5BFDD36365}"/>
                </a:ext>
              </a:extLst>
            </p:cNvPr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512;p48">
              <a:extLst>
                <a:ext uri="{FF2B5EF4-FFF2-40B4-BE49-F238E27FC236}">
                  <a16:creationId xmlns:a16="http://schemas.microsoft.com/office/drawing/2014/main" id="{574010AC-B3CA-4641-888A-926898ACD94D}"/>
                </a:ext>
              </a:extLst>
            </p:cNvPr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fill="none" extrusionOk="0">
                  <a:moveTo>
                    <a:pt x="27019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513;p48">
              <a:extLst>
                <a:ext uri="{FF2B5EF4-FFF2-40B4-BE49-F238E27FC236}">
                  <a16:creationId xmlns:a16="http://schemas.microsoft.com/office/drawing/2014/main" id="{0D845FAF-BCD8-10BE-0204-0358BF2BD047}"/>
                </a:ext>
              </a:extLst>
            </p:cNvPr>
            <p:cNvSpPr/>
            <p:nvPr/>
          </p:nvSpPr>
          <p:spPr>
            <a:xfrm>
              <a:off x="768426" y="2827988"/>
              <a:ext cx="16953" cy="1694762"/>
            </a:xfrm>
            <a:custGeom>
              <a:avLst/>
              <a:gdLst/>
              <a:ahLst/>
              <a:cxnLst/>
              <a:rect l="l" t="t" r="r" b="b"/>
              <a:pathLst>
                <a:path w="265" h="26491" extrusionOk="0">
                  <a:moveTo>
                    <a:pt x="0" y="1"/>
                  </a:moveTo>
                  <a:lnTo>
                    <a:pt x="0" y="4849"/>
                  </a:lnTo>
                  <a:lnTo>
                    <a:pt x="264" y="4849"/>
                  </a:lnTo>
                  <a:lnTo>
                    <a:pt x="264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4" y="10227"/>
                  </a:lnTo>
                  <a:lnTo>
                    <a:pt x="264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4" y="15604"/>
                  </a:lnTo>
                  <a:lnTo>
                    <a:pt x="264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4" y="20981"/>
                  </a:lnTo>
                  <a:lnTo>
                    <a:pt x="264" y="15868"/>
                  </a:lnTo>
                  <a:close/>
                  <a:moveTo>
                    <a:pt x="0" y="21246"/>
                  </a:moveTo>
                  <a:lnTo>
                    <a:pt x="0" y="26491"/>
                  </a:lnTo>
                  <a:lnTo>
                    <a:pt x="44" y="26491"/>
                  </a:lnTo>
                  <a:lnTo>
                    <a:pt x="44" y="26226"/>
                  </a:lnTo>
                  <a:lnTo>
                    <a:pt x="264" y="26226"/>
                  </a:lnTo>
                  <a:lnTo>
                    <a:pt x="264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514;p48">
              <a:extLst>
                <a:ext uri="{FF2B5EF4-FFF2-40B4-BE49-F238E27FC236}">
                  <a16:creationId xmlns:a16="http://schemas.microsoft.com/office/drawing/2014/main" id="{76948779-CDA7-EB5E-7CD5-DE548B008CA0}"/>
                </a:ext>
              </a:extLst>
            </p:cNvPr>
            <p:cNvSpPr/>
            <p:nvPr/>
          </p:nvSpPr>
          <p:spPr>
            <a:xfrm>
              <a:off x="1112406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515;p48">
              <a:extLst>
                <a:ext uri="{FF2B5EF4-FFF2-40B4-BE49-F238E27FC236}">
                  <a16:creationId xmlns:a16="http://schemas.microsoft.com/office/drawing/2014/main" id="{2BC06EA0-5294-9EAF-2000-F8157563D92B}"/>
                </a:ext>
              </a:extLst>
            </p:cNvPr>
            <p:cNvSpPr/>
            <p:nvPr/>
          </p:nvSpPr>
          <p:spPr>
            <a:xfrm>
              <a:off x="1112406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516;p48">
              <a:extLst>
                <a:ext uri="{FF2B5EF4-FFF2-40B4-BE49-F238E27FC236}">
                  <a16:creationId xmlns:a16="http://schemas.microsoft.com/office/drawing/2014/main" id="{336E7F34-8848-D2F5-2FD4-6369AD24243E}"/>
                </a:ext>
              </a:extLst>
            </p:cNvPr>
            <p:cNvSpPr/>
            <p:nvPr/>
          </p:nvSpPr>
          <p:spPr>
            <a:xfrm>
              <a:off x="1112406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517;p48">
              <a:extLst>
                <a:ext uri="{FF2B5EF4-FFF2-40B4-BE49-F238E27FC236}">
                  <a16:creationId xmlns:a16="http://schemas.microsoft.com/office/drawing/2014/main" id="{6C7A8308-4933-69D9-855D-7DD2E3940047}"/>
                </a:ext>
              </a:extLst>
            </p:cNvPr>
            <p:cNvSpPr/>
            <p:nvPr/>
          </p:nvSpPr>
          <p:spPr>
            <a:xfrm>
              <a:off x="1112406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518;p48">
              <a:extLst>
                <a:ext uri="{FF2B5EF4-FFF2-40B4-BE49-F238E27FC236}">
                  <a16:creationId xmlns:a16="http://schemas.microsoft.com/office/drawing/2014/main" id="{B1FCF2D6-7C6F-CCED-76D7-FDD3AA6B1290}"/>
                </a:ext>
              </a:extLst>
            </p:cNvPr>
            <p:cNvSpPr/>
            <p:nvPr/>
          </p:nvSpPr>
          <p:spPr>
            <a:xfrm>
              <a:off x="1112406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519;p48">
              <a:extLst>
                <a:ext uri="{FF2B5EF4-FFF2-40B4-BE49-F238E27FC236}">
                  <a16:creationId xmlns:a16="http://schemas.microsoft.com/office/drawing/2014/main" id="{C5C555C9-347B-2150-662D-1007AABC0BD0}"/>
                </a:ext>
              </a:extLst>
            </p:cNvPr>
            <p:cNvSpPr/>
            <p:nvPr/>
          </p:nvSpPr>
          <p:spPr>
            <a:xfrm>
              <a:off x="1112406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520;p48">
              <a:extLst>
                <a:ext uri="{FF2B5EF4-FFF2-40B4-BE49-F238E27FC236}">
                  <a16:creationId xmlns:a16="http://schemas.microsoft.com/office/drawing/2014/main" id="{8A4998C9-36E4-D0B7-BDAA-27DDC12757F4}"/>
                </a:ext>
              </a:extLst>
            </p:cNvPr>
            <p:cNvSpPr/>
            <p:nvPr/>
          </p:nvSpPr>
          <p:spPr>
            <a:xfrm>
              <a:off x="1456386" y="2827988"/>
              <a:ext cx="17017" cy="1677848"/>
            </a:xfrm>
            <a:custGeom>
              <a:avLst/>
              <a:gdLst/>
              <a:ahLst/>
              <a:cxnLst/>
              <a:rect l="l" t="t" r="r" b="b"/>
              <a:pathLst>
                <a:path w="266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521;p48">
              <a:extLst>
                <a:ext uri="{FF2B5EF4-FFF2-40B4-BE49-F238E27FC236}">
                  <a16:creationId xmlns:a16="http://schemas.microsoft.com/office/drawing/2014/main" id="{AAFC111C-16DE-4E4B-F9BD-1ADD1E004279}"/>
                </a:ext>
              </a:extLst>
            </p:cNvPr>
            <p:cNvSpPr/>
            <p:nvPr/>
          </p:nvSpPr>
          <p:spPr>
            <a:xfrm>
              <a:off x="1456386" y="4187084"/>
              <a:ext cx="17017" cy="318719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522;p48">
              <a:extLst>
                <a:ext uri="{FF2B5EF4-FFF2-40B4-BE49-F238E27FC236}">
                  <a16:creationId xmlns:a16="http://schemas.microsoft.com/office/drawing/2014/main" id="{F5F69F87-767F-1432-5137-5FBADEF19681}"/>
                </a:ext>
              </a:extLst>
            </p:cNvPr>
            <p:cNvSpPr/>
            <p:nvPr/>
          </p:nvSpPr>
          <p:spPr>
            <a:xfrm>
              <a:off x="1456386" y="3843104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523;p48">
              <a:extLst>
                <a:ext uri="{FF2B5EF4-FFF2-40B4-BE49-F238E27FC236}">
                  <a16:creationId xmlns:a16="http://schemas.microsoft.com/office/drawing/2014/main" id="{B1C29A23-3764-B152-26E7-35D6C00DEA08}"/>
                </a:ext>
              </a:extLst>
            </p:cNvPr>
            <p:cNvSpPr/>
            <p:nvPr/>
          </p:nvSpPr>
          <p:spPr>
            <a:xfrm>
              <a:off x="1456386" y="349906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524;p48">
              <a:extLst>
                <a:ext uri="{FF2B5EF4-FFF2-40B4-BE49-F238E27FC236}">
                  <a16:creationId xmlns:a16="http://schemas.microsoft.com/office/drawing/2014/main" id="{274D1E84-29BC-C632-3E74-12B9F2363EEA}"/>
                </a:ext>
              </a:extLst>
            </p:cNvPr>
            <p:cNvSpPr/>
            <p:nvPr/>
          </p:nvSpPr>
          <p:spPr>
            <a:xfrm>
              <a:off x="1456386" y="315508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525;p48">
              <a:extLst>
                <a:ext uri="{FF2B5EF4-FFF2-40B4-BE49-F238E27FC236}">
                  <a16:creationId xmlns:a16="http://schemas.microsoft.com/office/drawing/2014/main" id="{20DAA74A-80E6-B4F4-AB6E-7903CA80F177}"/>
                </a:ext>
              </a:extLst>
            </p:cNvPr>
            <p:cNvSpPr/>
            <p:nvPr/>
          </p:nvSpPr>
          <p:spPr>
            <a:xfrm>
              <a:off x="1456386" y="2827988"/>
              <a:ext cx="17017" cy="310274"/>
            </a:xfrm>
            <a:custGeom>
              <a:avLst/>
              <a:gdLst/>
              <a:ahLst/>
              <a:cxnLst/>
              <a:rect l="l" t="t" r="r" b="b"/>
              <a:pathLst>
                <a:path w="266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526;p48">
              <a:extLst>
                <a:ext uri="{FF2B5EF4-FFF2-40B4-BE49-F238E27FC236}">
                  <a16:creationId xmlns:a16="http://schemas.microsoft.com/office/drawing/2014/main" id="{0AA38792-4445-E2F0-AE73-8F4130BF5673}"/>
                </a:ext>
              </a:extLst>
            </p:cNvPr>
            <p:cNvSpPr/>
            <p:nvPr/>
          </p:nvSpPr>
          <p:spPr>
            <a:xfrm>
              <a:off x="180043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527;p48">
              <a:extLst>
                <a:ext uri="{FF2B5EF4-FFF2-40B4-BE49-F238E27FC236}">
                  <a16:creationId xmlns:a16="http://schemas.microsoft.com/office/drawing/2014/main" id="{660F6416-566E-0DB3-1B8D-F55DEBE4F5D1}"/>
                </a:ext>
              </a:extLst>
            </p:cNvPr>
            <p:cNvSpPr/>
            <p:nvPr/>
          </p:nvSpPr>
          <p:spPr>
            <a:xfrm>
              <a:off x="180043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528;p48">
              <a:extLst>
                <a:ext uri="{FF2B5EF4-FFF2-40B4-BE49-F238E27FC236}">
                  <a16:creationId xmlns:a16="http://schemas.microsoft.com/office/drawing/2014/main" id="{C0B00A43-0A2E-044C-8EA3-D80FC3DE5B70}"/>
                </a:ext>
              </a:extLst>
            </p:cNvPr>
            <p:cNvSpPr/>
            <p:nvPr/>
          </p:nvSpPr>
          <p:spPr>
            <a:xfrm>
              <a:off x="180043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529;p48">
              <a:extLst>
                <a:ext uri="{FF2B5EF4-FFF2-40B4-BE49-F238E27FC236}">
                  <a16:creationId xmlns:a16="http://schemas.microsoft.com/office/drawing/2014/main" id="{5B09639E-F77E-A6B7-D3A9-6AD57A46AEA6}"/>
                </a:ext>
              </a:extLst>
            </p:cNvPr>
            <p:cNvSpPr/>
            <p:nvPr/>
          </p:nvSpPr>
          <p:spPr>
            <a:xfrm>
              <a:off x="180043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530;p48">
              <a:extLst>
                <a:ext uri="{FF2B5EF4-FFF2-40B4-BE49-F238E27FC236}">
                  <a16:creationId xmlns:a16="http://schemas.microsoft.com/office/drawing/2014/main" id="{AB2FE3FB-F8B8-6E6D-054B-58A831625B6A}"/>
                </a:ext>
              </a:extLst>
            </p:cNvPr>
            <p:cNvSpPr/>
            <p:nvPr/>
          </p:nvSpPr>
          <p:spPr>
            <a:xfrm>
              <a:off x="180043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531;p48">
              <a:extLst>
                <a:ext uri="{FF2B5EF4-FFF2-40B4-BE49-F238E27FC236}">
                  <a16:creationId xmlns:a16="http://schemas.microsoft.com/office/drawing/2014/main" id="{6806E44E-9D52-D5D6-98FE-BE5AE66BC6BD}"/>
                </a:ext>
              </a:extLst>
            </p:cNvPr>
            <p:cNvSpPr/>
            <p:nvPr/>
          </p:nvSpPr>
          <p:spPr>
            <a:xfrm>
              <a:off x="180043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532;p48">
              <a:extLst>
                <a:ext uri="{FF2B5EF4-FFF2-40B4-BE49-F238E27FC236}">
                  <a16:creationId xmlns:a16="http://schemas.microsoft.com/office/drawing/2014/main" id="{29B52EB8-D4A1-7401-DE4D-1CEF5D2D5171}"/>
                </a:ext>
              </a:extLst>
            </p:cNvPr>
            <p:cNvSpPr/>
            <p:nvPr/>
          </p:nvSpPr>
          <p:spPr>
            <a:xfrm>
              <a:off x="214441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533;p48">
              <a:extLst>
                <a:ext uri="{FF2B5EF4-FFF2-40B4-BE49-F238E27FC236}">
                  <a16:creationId xmlns:a16="http://schemas.microsoft.com/office/drawing/2014/main" id="{7DBF9C3E-AA55-C740-714B-311014E86D74}"/>
                </a:ext>
              </a:extLst>
            </p:cNvPr>
            <p:cNvSpPr/>
            <p:nvPr/>
          </p:nvSpPr>
          <p:spPr>
            <a:xfrm>
              <a:off x="214441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534;p48">
              <a:extLst>
                <a:ext uri="{FF2B5EF4-FFF2-40B4-BE49-F238E27FC236}">
                  <a16:creationId xmlns:a16="http://schemas.microsoft.com/office/drawing/2014/main" id="{4426CE85-D434-0F03-61D7-9599647BB29D}"/>
                </a:ext>
              </a:extLst>
            </p:cNvPr>
            <p:cNvSpPr/>
            <p:nvPr/>
          </p:nvSpPr>
          <p:spPr>
            <a:xfrm>
              <a:off x="214441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535;p48">
              <a:extLst>
                <a:ext uri="{FF2B5EF4-FFF2-40B4-BE49-F238E27FC236}">
                  <a16:creationId xmlns:a16="http://schemas.microsoft.com/office/drawing/2014/main" id="{8FE5A70A-26D3-198D-68BA-17D50332EAF5}"/>
                </a:ext>
              </a:extLst>
            </p:cNvPr>
            <p:cNvSpPr/>
            <p:nvPr/>
          </p:nvSpPr>
          <p:spPr>
            <a:xfrm>
              <a:off x="214441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536;p48">
              <a:extLst>
                <a:ext uri="{FF2B5EF4-FFF2-40B4-BE49-F238E27FC236}">
                  <a16:creationId xmlns:a16="http://schemas.microsoft.com/office/drawing/2014/main" id="{7F04ECA7-46A9-DAAF-5217-58491502E35E}"/>
                </a:ext>
              </a:extLst>
            </p:cNvPr>
            <p:cNvSpPr/>
            <p:nvPr/>
          </p:nvSpPr>
          <p:spPr>
            <a:xfrm>
              <a:off x="214441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537;p48">
              <a:extLst>
                <a:ext uri="{FF2B5EF4-FFF2-40B4-BE49-F238E27FC236}">
                  <a16:creationId xmlns:a16="http://schemas.microsoft.com/office/drawing/2014/main" id="{14883EFB-F718-9A2C-F046-6D8857A25A2A}"/>
                </a:ext>
              </a:extLst>
            </p:cNvPr>
            <p:cNvSpPr/>
            <p:nvPr/>
          </p:nvSpPr>
          <p:spPr>
            <a:xfrm>
              <a:off x="214441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538;p48">
              <a:extLst>
                <a:ext uri="{FF2B5EF4-FFF2-40B4-BE49-F238E27FC236}">
                  <a16:creationId xmlns:a16="http://schemas.microsoft.com/office/drawing/2014/main" id="{6E374585-81E1-B61A-14C8-A89A8D6098FC}"/>
                </a:ext>
              </a:extLst>
            </p:cNvPr>
            <p:cNvSpPr/>
            <p:nvPr/>
          </p:nvSpPr>
          <p:spPr>
            <a:xfrm>
              <a:off x="2477132" y="2830803"/>
              <a:ext cx="19832" cy="1689108"/>
            </a:xfrm>
            <a:custGeom>
              <a:avLst/>
              <a:gdLst/>
              <a:ahLst/>
              <a:cxnLst/>
              <a:rect l="l" t="t" r="r" b="b"/>
              <a:pathLst>
                <a:path w="310" h="26403" extrusionOk="0">
                  <a:moveTo>
                    <a:pt x="1" y="1"/>
                  </a:move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  <a:close/>
                  <a:moveTo>
                    <a:pt x="1" y="5070"/>
                  </a:moveTo>
                  <a:lnTo>
                    <a:pt x="1" y="10183"/>
                  </a:lnTo>
                  <a:lnTo>
                    <a:pt x="309" y="10183"/>
                  </a:lnTo>
                  <a:lnTo>
                    <a:pt x="309" y="5070"/>
                  </a:lnTo>
                  <a:close/>
                  <a:moveTo>
                    <a:pt x="1" y="10447"/>
                  </a:moveTo>
                  <a:lnTo>
                    <a:pt x="1" y="15560"/>
                  </a:lnTo>
                  <a:lnTo>
                    <a:pt x="309" y="15560"/>
                  </a:lnTo>
                  <a:lnTo>
                    <a:pt x="309" y="10447"/>
                  </a:lnTo>
                  <a:close/>
                  <a:moveTo>
                    <a:pt x="1" y="15824"/>
                  </a:moveTo>
                  <a:lnTo>
                    <a:pt x="1" y="20937"/>
                  </a:lnTo>
                  <a:lnTo>
                    <a:pt x="309" y="20937"/>
                  </a:lnTo>
                  <a:lnTo>
                    <a:pt x="309" y="15824"/>
                  </a:lnTo>
                  <a:close/>
                  <a:moveTo>
                    <a:pt x="1" y="21202"/>
                  </a:moveTo>
                  <a:lnTo>
                    <a:pt x="1" y="26182"/>
                  </a:lnTo>
                  <a:lnTo>
                    <a:pt x="265" y="26182"/>
                  </a:lnTo>
                  <a:lnTo>
                    <a:pt x="265" y="26403"/>
                  </a:lnTo>
                  <a:lnTo>
                    <a:pt x="309" y="26403"/>
                  </a:lnTo>
                  <a:lnTo>
                    <a:pt x="309" y="2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539;p48">
              <a:extLst>
                <a:ext uri="{FF2B5EF4-FFF2-40B4-BE49-F238E27FC236}">
                  <a16:creationId xmlns:a16="http://schemas.microsoft.com/office/drawing/2014/main" id="{71724D2C-F391-2389-1553-D8CD59B37BFC}"/>
                </a:ext>
              </a:extLst>
            </p:cNvPr>
            <p:cNvSpPr/>
            <p:nvPr/>
          </p:nvSpPr>
          <p:spPr>
            <a:xfrm>
              <a:off x="2477132" y="3843104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309" y="5113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540;p48">
              <a:extLst>
                <a:ext uri="{FF2B5EF4-FFF2-40B4-BE49-F238E27FC236}">
                  <a16:creationId xmlns:a16="http://schemas.microsoft.com/office/drawing/2014/main" id="{79B226C8-5A2D-27EA-8C75-CF8D811D61DB}"/>
                </a:ext>
              </a:extLst>
            </p:cNvPr>
            <p:cNvSpPr/>
            <p:nvPr/>
          </p:nvSpPr>
          <p:spPr>
            <a:xfrm>
              <a:off x="2477132" y="349906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541;p48">
              <a:extLst>
                <a:ext uri="{FF2B5EF4-FFF2-40B4-BE49-F238E27FC236}">
                  <a16:creationId xmlns:a16="http://schemas.microsoft.com/office/drawing/2014/main" id="{884C58D8-4C31-4A18-0BF2-0F166C58C188}"/>
                </a:ext>
              </a:extLst>
            </p:cNvPr>
            <p:cNvSpPr/>
            <p:nvPr/>
          </p:nvSpPr>
          <p:spPr>
            <a:xfrm>
              <a:off x="2477132" y="315508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542;p48">
              <a:extLst>
                <a:ext uri="{FF2B5EF4-FFF2-40B4-BE49-F238E27FC236}">
                  <a16:creationId xmlns:a16="http://schemas.microsoft.com/office/drawing/2014/main" id="{585DD8FF-9109-13B7-7928-236414D2A52A}"/>
                </a:ext>
              </a:extLst>
            </p:cNvPr>
            <p:cNvSpPr/>
            <p:nvPr/>
          </p:nvSpPr>
          <p:spPr>
            <a:xfrm>
              <a:off x="2477132" y="2830803"/>
              <a:ext cx="19832" cy="307459"/>
            </a:xfrm>
            <a:custGeom>
              <a:avLst/>
              <a:gdLst/>
              <a:ahLst/>
              <a:cxnLst/>
              <a:rect l="l" t="t" r="r" b="b"/>
              <a:pathLst>
                <a:path w="310" h="480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543;p48">
              <a:extLst>
                <a:ext uri="{FF2B5EF4-FFF2-40B4-BE49-F238E27FC236}">
                  <a16:creationId xmlns:a16="http://schemas.microsoft.com/office/drawing/2014/main" id="{7AC47DD2-B22C-E83E-78F6-BED8C00F0972}"/>
                </a:ext>
              </a:extLst>
            </p:cNvPr>
            <p:cNvSpPr/>
            <p:nvPr/>
          </p:nvSpPr>
          <p:spPr>
            <a:xfrm>
              <a:off x="785315" y="313819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544;p48">
              <a:extLst>
                <a:ext uri="{FF2B5EF4-FFF2-40B4-BE49-F238E27FC236}">
                  <a16:creationId xmlns:a16="http://schemas.microsoft.com/office/drawing/2014/main" id="{BB6FC32D-68D8-57B9-7639-5675D2D73D08}"/>
                </a:ext>
              </a:extLst>
            </p:cNvPr>
            <p:cNvSpPr/>
            <p:nvPr/>
          </p:nvSpPr>
          <p:spPr>
            <a:xfrm>
              <a:off x="78531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545;p48">
              <a:extLst>
                <a:ext uri="{FF2B5EF4-FFF2-40B4-BE49-F238E27FC236}">
                  <a16:creationId xmlns:a16="http://schemas.microsoft.com/office/drawing/2014/main" id="{CC5BC5FA-5738-3319-790E-BAA51C7BB90C}"/>
                </a:ext>
              </a:extLst>
            </p:cNvPr>
            <p:cNvSpPr/>
            <p:nvPr/>
          </p:nvSpPr>
          <p:spPr>
            <a:xfrm>
              <a:off x="112929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546;p48">
              <a:extLst>
                <a:ext uri="{FF2B5EF4-FFF2-40B4-BE49-F238E27FC236}">
                  <a16:creationId xmlns:a16="http://schemas.microsoft.com/office/drawing/2014/main" id="{3FE80A5A-D982-DCF9-0D72-574F88B0E913}"/>
                </a:ext>
              </a:extLst>
            </p:cNvPr>
            <p:cNvSpPr/>
            <p:nvPr/>
          </p:nvSpPr>
          <p:spPr>
            <a:xfrm>
              <a:off x="147333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547;p48">
              <a:extLst>
                <a:ext uri="{FF2B5EF4-FFF2-40B4-BE49-F238E27FC236}">
                  <a16:creationId xmlns:a16="http://schemas.microsoft.com/office/drawing/2014/main" id="{37337A90-2083-D3A7-E8BD-65E299A4D772}"/>
                </a:ext>
              </a:extLst>
            </p:cNvPr>
            <p:cNvSpPr/>
            <p:nvPr/>
          </p:nvSpPr>
          <p:spPr>
            <a:xfrm>
              <a:off x="181731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548;p48">
              <a:extLst>
                <a:ext uri="{FF2B5EF4-FFF2-40B4-BE49-F238E27FC236}">
                  <a16:creationId xmlns:a16="http://schemas.microsoft.com/office/drawing/2014/main" id="{590510F3-599F-C367-D551-45AFC57B7B47}"/>
                </a:ext>
              </a:extLst>
            </p:cNvPr>
            <p:cNvSpPr/>
            <p:nvPr/>
          </p:nvSpPr>
          <p:spPr>
            <a:xfrm>
              <a:off x="2161300" y="313819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549;p48">
              <a:extLst>
                <a:ext uri="{FF2B5EF4-FFF2-40B4-BE49-F238E27FC236}">
                  <a16:creationId xmlns:a16="http://schemas.microsoft.com/office/drawing/2014/main" id="{CC88485D-953C-C66D-58B7-80E7315FFD81}"/>
                </a:ext>
              </a:extLst>
            </p:cNvPr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550;p48">
              <a:extLst>
                <a:ext uri="{FF2B5EF4-FFF2-40B4-BE49-F238E27FC236}">
                  <a16:creationId xmlns:a16="http://schemas.microsoft.com/office/drawing/2014/main" id="{772825E8-6F83-D148-87C6-474F6CD5D437}"/>
                </a:ext>
              </a:extLst>
            </p:cNvPr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551;p48">
              <a:extLst>
                <a:ext uri="{FF2B5EF4-FFF2-40B4-BE49-F238E27FC236}">
                  <a16:creationId xmlns:a16="http://schemas.microsoft.com/office/drawing/2014/main" id="{421897FF-8650-AB55-3C1E-AF1628A652EC}"/>
                </a:ext>
              </a:extLst>
            </p:cNvPr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552;p48">
              <a:extLst>
                <a:ext uri="{FF2B5EF4-FFF2-40B4-BE49-F238E27FC236}">
                  <a16:creationId xmlns:a16="http://schemas.microsoft.com/office/drawing/2014/main" id="{26CB87FB-7F38-13B8-344D-35F5FDEC14FF}"/>
                </a:ext>
              </a:extLst>
            </p:cNvPr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553;p48">
              <a:extLst>
                <a:ext uri="{FF2B5EF4-FFF2-40B4-BE49-F238E27FC236}">
                  <a16:creationId xmlns:a16="http://schemas.microsoft.com/office/drawing/2014/main" id="{8BCCA0E6-4693-11B5-D4FE-DF39BCF715D2}"/>
                </a:ext>
              </a:extLst>
            </p:cNvPr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554;p48">
              <a:extLst>
                <a:ext uri="{FF2B5EF4-FFF2-40B4-BE49-F238E27FC236}">
                  <a16:creationId xmlns:a16="http://schemas.microsoft.com/office/drawing/2014/main" id="{77EA3653-4058-D5F5-DFCE-DEAB7C2EB514}"/>
                </a:ext>
              </a:extLst>
            </p:cNvPr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555;p48">
              <a:extLst>
                <a:ext uri="{FF2B5EF4-FFF2-40B4-BE49-F238E27FC236}">
                  <a16:creationId xmlns:a16="http://schemas.microsoft.com/office/drawing/2014/main" id="{93F93691-0BEF-7211-469C-DE81C59014BB}"/>
                </a:ext>
              </a:extLst>
            </p:cNvPr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556;p48">
              <a:extLst>
                <a:ext uri="{FF2B5EF4-FFF2-40B4-BE49-F238E27FC236}">
                  <a16:creationId xmlns:a16="http://schemas.microsoft.com/office/drawing/2014/main" id="{A39748DC-A389-304E-D753-AA340CB4CFFF}"/>
                </a:ext>
              </a:extLst>
            </p:cNvPr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557;p48">
              <a:extLst>
                <a:ext uri="{FF2B5EF4-FFF2-40B4-BE49-F238E27FC236}">
                  <a16:creationId xmlns:a16="http://schemas.microsoft.com/office/drawing/2014/main" id="{AC847864-616C-4D41-01EC-AC8E7921800C}"/>
                </a:ext>
              </a:extLst>
            </p:cNvPr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558;p48">
              <a:extLst>
                <a:ext uri="{FF2B5EF4-FFF2-40B4-BE49-F238E27FC236}">
                  <a16:creationId xmlns:a16="http://schemas.microsoft.com/office/drawing/2014/main" id="{769162DD-47D7-3A67-2D53-03AD8FA073BB}"/>
                </a:ext>
              </a:extLst>
            </p:cNvPr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559;p48">
              <a:extLst>
                <a:ext uri="{FF2B5EF4-FFF2-40B4-BE49-F238E27FC236}">
                  <a16:creationId xmlns:a16="http://schemas.microsoft.com/office/drawing/2014/main" id="{B6F48377-1E75-E7D1-1273-F39FB161788A}"/>
                </a:ext>
              </a:extLst>
            </p:cNvPr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560;p48">
              <a:extLst>
                <a:ext uri="{FF2B5EF4-FFF2-40B4-BE49-F238E27FC236}">
                  <a16:creationId xmlns:a16="http://schemas.microsoft.com/office/drawing/2014/main" id="{08BE874B-B2FF-8168-F307-65B1AAD06115}"/>
                </a:ext>
              </a:extLst>
            </p:cNvPr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561;p48">
              <a:extLst>
                <a:ext uri="{FF2B5EF4-FFF2-40B4-BE49-F238E27FC236}">
                  <a16:creationId xmlns:a16="http://schemas.microsoft.com/office/drawing/2014/main" id="{32EC6F67-3E89-0D6F-CC66-1F945CCB8E46}"/>
                </a:ext>
              </a:extLst>
            </p:cNvPr>
            <p:cNvSpPr/>
            <p:nvPr/>
          </p:nvSpPr>
          <p:spPr>
            <a:xfrm>
              <a:off x="785315" y="348217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562;p48">
              <a:extLst>
                <a:ext uri="{FF2B5EF4-FFF2-40B4-BE49-F238E27FC236}">
                  <a16:creationId xmlns:a16="http://schemas.microsoft.com/office/drawing/2014/main" id="{E8A01E3F-8019-0056-8267-A1D5EC6F981F}"/>
                </a:ext>
              </a:extLst>
            </p:cNvPr>
            <p:cNvSpPr/>
            <p:nvPr/>
          </p:nvSpPr>
          <p:spPr>
            <a:xfrm>
              <a:off x="78531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563;p48">
              <a:extLst>
                <a:ext uri="{FF2B5EF4-FFF2-40B4-BE49-F238E27FC236}">
                  <a16:creationId xmlns:a16="http://schemas.microsoft.com/office/drawing/2014/main" id="{EF27F94D-2228-4231-CD11-D91BDCF59D7D}"/>
                </a:ext>
              </a:extLst>
            </p:cNvPr>
            <p:cNvSpPr/>
            <p:nvPr/>
          </p:nvSpPr>
          <p:spPr>
            <a:xfrm>
              <a:off x="112929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564;p48">
              <a:extLst>
                <a:ext uri="{FF2B5EF4-FFF2-40B4-BE49-F238E27FC236}">
                  <a16:creationId xmlns:a16="http://schemas.microsoft.com/office/drawing/2014/main" id="{BE9D1A26-1395-419C-14C3-0253DC9C67CA}"/>
                </a:ext>
              </a:extLst>
            </p:cNvPr>
            <p:cNvSpPr/>
            <p:nvPr/>
          </p:nvSpPr>
          <p:spPr>
            <a:xfrm>
              <a:off x="147333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565;p48">
              <a:extLst>
                <a:ext uri="{FF2B5EF4-FFF2-40B4-BE49-F238E27FC236}">
                  <a16:creationId xmlns:a16="http://schemas.microsoft.com/office/drawing/2014/main" id="{E7A41D21-A278-00BB-D9C1-F8CA181C87E1}"/>
                </a:ext>
              </a:extLst>
            </p:cNvPr>
            <p:cNvSpPr/>
            <p:nvPr/>
          </p:nvSpPr>
          <p:spPr>
            <a:xfrm>
              <a:off x="181731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566;p48">
              <a:extLst>
                <a:ext uri="{FF2B5EF4-FFF2-40B4-BE49-F238E27FC236}">
                  <a16:creationId xmlns:a16="http://schemas.microsoft.com/office/drawing/2014/main" id="{01FEAD39-9B01-63FE-BDCD-CF3255EDBDD4}"/>
                </a:ext>
              </a:extLst>
            </p:cNvPr>
            <p:cNvSpPr/>
            <p:nvPr/>
          </p:nvSpPr>
          <p:spPr>
            <a:xfrm>
              <a:off x="2161300" y="348217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567;p48">
              <a:extLst>
                <a:ext uri="{FF2B5EF4-FFF2-40B4-BE49-F238E27FC236}">
                  <a16:creationId xmlns:a16="http://schemas.microsoft.com/office/drawing/2014/main" id="{0D287D79-285B-1B23-2EFB-8BEF1C458BFB}"/>
                </a:ext>
              </a:extLst>
            </p:cNvPr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568;p48">
              <a:extLst>
                <a:ext uri="{FF2B5EF4-FFF2-40B4-BE49-F238E27FC236}">
                  <a16:creationId xmlns:a16="http://schemas.microsoft.com/office/drawing/2014/main" id="{6184631A-7668-9BCD-5D57-27A77CE37238}"/>
                </a:ext>
              </a:extLst>
            </p:cNvPr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569;p48">
              <a:extLst>
                <a:ext uri="{FF2B5EF4-FFF2-40B4-BE49-F238E27FC236}">
                  <a16:creationId xmlns:a16="http://schemas.microsoft.com/office/drawing/2014/main" id="{3E31242B-3E5D-3E48-C3E5-7A0572A58D26}"/>
                </a:ext>
              </a:extLst>
            </p:cNvPr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570;p48">
              <a:extLst>
                <a:ext uri="{FF2B5EF4-FFF2-40B4-BE49-F238E27FC236}">
                  <a16:creationId xmlns:a16="http://schemas.microsoft.com/office/drawing/2014/main" id="{9A39B49B-8B35-9451-61AB-CA9D7154A6CC}"/>
                </a:ext>
              </a:extLst>
            </p:cNvPr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571;p48">
              <a:extLst>
                <a:ext uri="{FF2B5EF4-FFF2-40B4-BE49-F238E27FC236}">
                  <a16:creationId xmlns:a16="http://schemas.microsoft.com/office/drawing/2014/main" id="{7F7A3D5D-123B-CC31-72AD-920620D5A55F}"/>
                </a:ext>
              </a:extLst>
            </p:cNvPr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572;p48">
              <a:extLst>
                <a:ext uri="{FF2B5EF4-FFF2-40B4-BE49-F238E27FC236}">
                  <a16:creationId xmlns:a16="http://schemas.microsoft.com/office/drawing/2014/main" id="{645822E6-F5EB-80AD-4CCC-2A50EBD9C070}"/>
                </a:ext>
              </a:extLst>
            </p:cNvPr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573;p48">
              <a:extLst>
                <a:ext uri="{FF2B5EF4-FFF2-40B4-BE49-F238E27FC236}">
                  <a16:creationId xmlns:a16="http://schemas.microsoft.com/office/drawing/2014/main" id="{5BDC0C72-3E2B-B66C-D564-2F0440CFC129}"/>
                </a:ext>
              </a:extLst>
            </p:cNvPr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574;p48">
              <a:extLst>
                <a:ext uri="{FF2B5EF4-FFF2-40B4-BE49-F238E27FC236}">
                  <a16:creationId xmlns:a16="http://schemas.microsoft.com/office/drawing/2014/main" id="{4EFE42AE-257B-D4DF-FB27-512273E4DF60}"/>
                </a:ext>
              </a:extLst>
            </p:cNvPr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575;p48">
              <a:extLst>
                <a:ext uri="{FF2B5EF4-FFF2-40B4-BE49-F238E27FC236}">
                  <a16:creationId xmlns:a16="http://schemas.microsoft.com/office/drawing/2014/main" id="{06C3513C-84D3-46FD-E71E-4F964BAFC579}"/>
                </a:ext>
              </a:extLst>
            </p:cNvPr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576;p48">
              <a:extLst>
                <a:ext uri="{FF2B5EF4-FFF2-40B4-BE49-F238E27FC236}">
                  <a16:creationId xmlns:a16="http://schemas.microsoft.com/office/drawing/2014/main" id="{C7DE2F78-7FBE-CF1E-ADD9-6D98A88485D8}"/>
                </a:ext>
              </a:extLst>
            </p:cNvPr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577;p48">
              <a:extLst>
                <a:ext uri="{FF2B5EF4-FFF2-40B4-BE49-F238E27FC236}">
                  <a16:creationId xmlns:a16="http://schemas.microsoft.com/office/drawing/2014/main" id="{5A9C6C4B-ED27-29BC-2DF1-660AF5F3E12D}"/>
                </a:ext>
              </a:extLst>
            </p:cNvPr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578;p48">
              <a:extLst>
                <a:ext uri="{FF2B5EF4-FFF2-40B4-BE49-F238E27FC236}">
                  <a16:creationId xmlns:a16="http://schemas.microsoft.com/office/drawing/2014/main" id="{4BEDAF71-BC56-8DA3-D845-F129AB9D8B2B}"/>
                </a:ext>
              </a:extLst>
            </p:cNvPr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579;p48">
              <a:extLst>
                <a:ext uri="{FF2B5EF4-FFF2-40B4-BE49-F238E27FC236}">
                  <a16:creationId xmlns:a16="http://schemas.microsoft.com/office/drawing/2014/main" id="{2EB6CD40-2626-9A92-7686-3D7623F1B557}"/>
                </a:ext>
              </a:extLst>
            </p:cNvPr>
            <p:cNvSpPr/>
            <p:nvPr/>
          </p:nvSpPr>
          <p:spPr>
            <a:xfrm>
              <a:off x="785315" y="3826151"/>
              <a:ext cx="1691923" cy="17017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580;p48">
              <a:extLst>
                <a:ext uri="{FF2B5EF4-FFF2-40B4-BE49-F238E27FC236}">
                  <a16:creationId xmlns:a16="http://schemas.microsoft.com/office/drawing/2014/main" id="{845F6749-577F-5E6D-3A92-9D1DE021E819}"/>
                </a:ext>
              </a:extLst>
            </p:cNvPr>
            <p:cNvSpPr/>
            <p:nvPr/>
          </p:nvSpPr>
          <p:spPr>
            <a:xfrm>
              <a:off x="78531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581;p48">
              <a:extLst>
                <a:ext uri="{FF2B5EF4-FFF2-40B4-BE49-F238E27FC236}">
                  <a16:creationId xmlns:a16="http://schemas.microsoft.com/office/drawing/2014/main" id="{33599EB3-01CB-0369-E1E5-EDEFFD75101A}"/>
                </a:ext>
              </a:extLst>
            </p:cNvPr>
            <p:cNvSpPr/>
            <p:nvPr/>
          </p:nvSpPr>
          <p:spPr>
            <a:xfrm>
              <a:off x="112929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582;p48">
              <a:extLst>
                <a:ext uri="{FF2B5EF4-FFF2-40B4-BE49-F238E27FC236}">
                  <a16:creationId xmlns:a16="http://schemas.microsoft.com/office/drawing/2014/main" id="{6834ABF5-392A-2E6F-28D1-639939569C6A}"/>
                </a:ext>
              </a:extLst>
            </p:cNvPr>
            <p:cNvSpPr/>
            <p:nvPr/>
          </p:nvSpPr>
          <p:spPr>
            <a:xfrm>
              <a:off x="147333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583;p48">
              <a:extLst>
                <a:ext uri="{FF2B5EF4-FFF2-40B4-BE49-F238E27FC236}">
                  <a16:creationId xmlns:a16="http://schemas.microsoft.com/office/drawing/2014/main" id="{2B5F26B4-7774-DFEE-3B63-2243137CC62E}"/>
                </a:ext>
              </a:extLst>
            </p:cNvPr>
            <p:cNvSpPr/>
            <p:nvPr/>
          </p:nvSpPr>
          <p:spPr>
            <a:xfrm>
              <a:off x="181731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584;p48">
              <a:extLst>
                <a:ext uri="{FF2B5EF4-FFF2-40B4-BE49-F238E27FC236}">
                  <a16:creationId xmlns:a16="http://schemas.microsoft.com/office/drawing/2014/main" id="{D7D9F6E9-D8FA-6EE8-A8CE-AB298A29EB7F}"/>
                </a:ext>
              </a:extLst>
            </p:cNvPr>
            <p:cNvSpPr/>
            <p:nvPr/>
          </p:nvSpPr>
          <p:spPr>
            <a:xfrm>
              <a:off x="2161300" y="3826151"/>
              <a:ext cx="315904" cy="17017"/>
            </a:xfrm>
            <a:custGeom>
              <a:avLst/>
              <a:gdLst/>
              <a:ahLst/>
              <a:cxnLst/>
              <a:rect l="l" t="t" r="r" b="b"/>
              <a:pathLst>
                <a:path w="4938" h="266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585;p48">
              <a:extLst>
                <a:ext uri="{FF2B5EF4-FFF2-40B4-BE49-F238E27FC236}">
                  <a16:creationId xmlns:a16="http://schemas.microsoft.com/office/drawing/2014/main" id="{41AC7792-1750-2CDA-E757-89EFBBC3BD05}"/>
                </a:ext>
              </a:extLst>
            </p:cNvPr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586;p48">
              <a:extLst>
                <a:ext uri="{FF2B5EF4-FFF2-40B4-BE49-F238E27FC236}">
                  <a16:creationId xmlns:a16="http://schemas.microsoft.com/office/drawing/2014/main" id="{4726FD1C-7DCA-3E75-553B-9F7E12BEB124}"/>
                </a:ext>
              </a:extLst>
            </p:cNvPr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587;p48">
              <a:extLst>
                <a:ext uri="{FF2B5EF4-FFF2-40B4-BE49-F238E27FC236}">
                  <a16:creationId xmlns:a16="http://schemas.microsoft.com/office/drawing/2014/main" id="{A6881AB5-A589-3A6A-4724-009F0313405C}"/>
                </a:ext>
              </a:extLst>
            </p:cNvPr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588;p48">
              <a:extLst>
                <a:ext uri="{FF2B5EF4-FFF2-40B4-BE49-F238E27FC236}">
                  <a16:creationId xmlns:a16="http://schemas.microsoft.com/office/drawing/2014/main" id="{4D11CA38-5E6E-BDB5-5E1D-202058DA0605}"/>
                </a:ext>
              </a:extLst>
            </p:cNvPr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589;p48">
              <a:extLst>
                <a:ext uri="{FF2B5EF4-FFF2-40B4-BE49-F238E27FC236}">
                  <a16:creationId xmlns:a16="http://schemas.microsoft.com/office/drawing/2014/main" id="{38291E2F-C3FF-7DB0-883B-2AD312378B48}"/>
                </a:ext>
              </a:extLst>
            </p:cNvPr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590;p48">
              <a:extLst>
                <a:ext uri="{FF2B5EF4-FFF2-40B4-BE49-F238E27FC236}">
                  <a16:creationId xmlns:a16="http://schemas.microsoft.com/office/drawing/2014/main" id="{583E695B-465C-6183-0278-9B32569F0D37}"/>
                </a:ext>
              </a:extLst>
            </p:cNvPr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591;p48">
              <a:extLst>
                <a:ext uri="{FF2B5EF4-FFF2-40B4-BE49-F238E27FC236}">
                  <a16:creationId xmlns:a16="http://schemas.microsoft.com/office/drawing/2014/main" id="{0F0AF6F4-22A7-4CB9-38CA-3F2E2DF9AC0D}"/>
                </a:ext>
              </a:extLst>
            </p:cNvPr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592;p48">
              <a:extLst>
                <a:ext uri="{FF2B5EF4-FFF2-40B4-BE49-F238E27FC236}">
                  <a16:creationId xmlns:a16="http://schemas.microsoft.com/office/drawing/2014/main" id="{F3DD71CB-3BE4-74AF-49AA-890A847EBBF2}"/>
                </a:ext>
              </a:extLst>
            </p:cNvPr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593;p48">
              <a:extLst>
                <a:ext uri="{FF2B5EF4-FFF2-40B4-BE49-F238E27FC236}">
                  <a16:creationId xmlns:a16="http://schemas.microsoft.com/office/drawing/2014/main" id="{A838B2DA-E54F-0189-3AEC-EBD322508421}"/>
                </a:ext>
              </a:extLst>
            </p:cNvPr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594;p48">
              <a:extLst>
                <a:ext uri="{FF2B5EF4-FFF2-40B4-BE49-F238E27FC236}">
                  <a16:creationId xmlns:a16="http://schemas.microsoft.com/office/drawing/2014/main" id="{108A8649-BC04-0E90-EF3F-D5771929E27F}"/>
                </a:ext>
              </a:extLst>
            </p:cNvPr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595;p48">
              <a:extLst>
                <a:ext uri="{FF2B5EF4-FFF2-40B4-BE49-F238E27FC236}">
                  <a16:creationId xmlns:a16="http://schemas.microsoft.com/office/drawing/2014/main" id="{149C4A73-44C0-2F80-DB72-3A122266B1FA}"/>
                </a:ext>
              </a:extLst>
            </p:cNvPr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596;p48">
              <a:extLst>
                <a:ext uri="{FF2B5EF4-FFF2-40B4-BE49-F238E27FC236}">
                  <a16:creationId xmlns:a16="http://schemas.microsoft.com/office/drawing/2014/main" id="{E1E0E05C-F89D-5A40-BD5A-3DA4842080F0}"/>
                </a:ext>
              </a:extLst>
            </p:cNvPr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597;p48">
              <a:extLst>
                <a:ext uri="{FF2B5EF4-FFF2-40B4-BE49-F238E27FC236}">
                  <a16:creationId xmlns:a16="http://schemas.microsoft.com/office/drawing/2014/main" id="{CCD45B78-7E2E-6A71-50EF-09C96B70785A}"/>
                </a:ext>
              </a:extLst>
            </p:cNvPr>
            <p:cNvSpPr/>
            <p:nvPr/>
          </p:nvSpPr>
          <p:spPr>
            <a:xfrm>
              <a:off x="785315" y="4170196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598;p48">
              <a:extLst>
                <a:ext uri="{FF2B5EF4-FFF2-40B4-BE49-F238E27FC236}">
                  <a16:creationId xmlns:a16="http://schemas.microsoft.com/office/drawing/2014/main" id="{199D7D59-EC8A-5ADF-9C5E-754B028DFA53}"/>
                </a:ext>
              </a:extLst>
            </p:cNvPr>
            <p:cNvSpPr/>
            <p:nvPr/>
          </p:nvSpPr>
          <p:spPr>
            <a:xfrm>
              <a:off x="78531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599;p48">
              <a:extLst>
                <a:ext uri="{FF2B5EF4-FFF2-40B4-BE49-F238E27FC236}">
                  <a16:creationId xmlns:a16="http://schemas.microsoft.com/office/drawing/2014/main" id="{076FE07D-093D-8B15-3FF3-2AA3D07FB911}"/>
                </a:ext>
              </a:extLst>
            </p:cNvPr>
            <p:cNvSpPr/>
            <p:nvPr/>
          </p:nvSpPr>
          <p:spPr>
            <a:xfrm>
              <a:off x="112929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600;p48">
              <a:extLst>
                <a:ext uri="{FF2B5EF4-FFF2-40B4-BE49-F238E27FC236}">
                  <a16:creationId xmlns:a16="http://schemas.microsoft.com/office/drawing/2014/main" id="{61BBCE74-B035-F909-8366-763AC4F67A85}"/>
                </a:ext>
              </a:extLst>
            </p:cNvPr>
            <p:cNvSpPr/>
            <p:nvPr/>
          </p:nvSpPr>
          <p:spPr>
            <a:xfrm>
              <a:off x="147333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601;p48">
              <a:extLst>
                <a:ext uri="{FF2B5EF4-FFF2-40B4-BE49-F238E27FC236}">
                  <a16:creationId xmlns:a16="http://schemas.microsoft.com/office/drawing/2014/main" id="{7A164371-71BC-0A98-CBBA-9E3C3E6046F3}"/>
                </a:ext>
              </a:extLst>
            </p:cNvPr>
            <p:cNvSpPr/>
            <p:nvPr/>
          </p:nvSpPr>
          <p:spPr>
            <a:xfrm>
              <a:off x="181731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602;p48">
              <a:extLst>
                <a:ext uri="{FF2B5EF4-FFF2-40B4-BE49-F238E27FC236}">
                  <a16:creationId xmlns:a16="http://schemas.microsoft.com/office/drawing/2014/main" id="{0170DE1C-6404-9FFA-93D9-DF8EB81E4F39}"/>
                </a:ext>
              </a:extLst>
            </p:cNvPr>
            <p:cNvSpPr/>
            <p:nvPr/>
          </p:nvSpPr>
          <p:spPr>
            <a:xfrm>
              <a:off x="2161300" y="4170196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603;p48">
              <a:extLst>
                <a:ext uri="{FF2B5EF4-FFF2-40B4-BE49-F238E27FC236}">
                  <a16:creationId xmlns:a16="http://schemas.microsoft.com/office/drawing/2014/main" id="{04186422-21AC-0BC1-72CB-6BF171B0252B}"/>
                </a:ext>
              </a:extLst>
            </p:cNvPr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604;p48">
              <a:extLst>
                <a:ext uri="{FF2B5EF4-FFF2-40B4-BE49-F238E27FC236}">
                  <a16:creationId xmlns:a16="http://schemas.microsoft.com/office/drawing/2014/main" id="{C062455C-CD61-95DE-3F8B-8772C89132DA}"/>
                </a:ext>
              </a:extLst>
            </p:cNvPr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605;p48">
              <a:extLst>
                <a:ext uri="{FF2B5EF4-FFF2-40B4-BE49-F238E27FC236}">
                  <a16:creationId xmlns:a16="http://schemas.microsoft.com/office/drawing/2014/main" id="{4AE10366-DB63-2DEF-3B72-94756BD99166}"/>
                </a:ext>
              </a:extLst>
            </p:cNvPr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606;p48">
              <a:extLst>
                <a:ext uri="{FF2B5EF4-FFF2-40B4-BE49-F238E27FC236}">
                  <a16:creationId xmlns:a16="http://schemas.microsoft.com/office/drawing/2014/main" id="{84416655-A499-D4C0-1384-1782C869971F}"/>
                </a:ext>
              </a:extLst>
            </p:cNvPr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607;p48">
              <a:extLst>
                <a:ext uri="{FF2B5EF4-FFF2-40B4-BE49-F238E27FC236}">
                  <a16:creationId xmlns:a16="http://schemas.microsoft.com/office/drawing/2014/main" id="{1A7A4419-1682-966F-2BA9-CC82FACC4711}"/>
                </a:ext>
              </a:extLst>
            </p:cNvPr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608;p48">
              <a:extLst>
                <a:ext uri="{FF2B5EF4-FFF2-40B4-BE49-F238E27FC236}">
                  <a16:creationId xmlns:a16="http://schemas.microsoft.com/office/drawing/2014/main" id="{6FD3A47B-A073-0FCC-B9C3-34087D29B534}"/>
                </a:ext>
              </a:extLst>
            </p:cNvPr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609;p48">
              <a:extLst>
                <a:ext uri="{FF2B5EF4-FFF2-40B4-BE49-F238E27FC236}">
                  <a16:creationId xmlns:a16="http://schemas.microsoft.com/office/drawing/2014/main" id="{58F21A0A-1BF5-F085-E27C-E1DAD4FEE711}"/>
                </a:ext>
              </a:extLst>
            </p:cNvPr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610;p48">
              <a:extLst>
                <a:ext uri="{FF2B5EF4-FFF2-40B4-BE49-F238E27FC236}">
                  <a16:creationId xmlns:a16="http://schemas.microsoft.com/office/drawing/2014/main" id="{C650825E-AAA7-5738-236C-9270FBE91BBB}"/>
                </a:ext>
              </a:extLst>
            </p:cNvPr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611;p48">
              <a:extLst>
                <a:ext uri="{FF2B5EF4-FFF2-40B4-BE49-F238E27FC236}">
                  <a16:creationId xmlns:a16="http://schemas.microsoft.com/office/drawing/2014/main" id="{2BBCC4DC-6815-F687-6696-147622D5CDD0}"/>
                </a:ext>
              </a:extLst>
            </p:cNvPr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612;p48">
              <a:extLst>
                <a:ext uri="{FF2B5EF4-FFF2-40B4-BE49-F238E27FC236}">
                  <a16:creationId xmlns:a16="http://schemas.microsoft.com/office/drawing/2014/main" id="{14108122-A4DE-3532-0918-A9A58FF01055}"/>
                </a:ext>
              </a:extLst>
            </p:cNvPr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613;p48">
              <a:extLst>
                <a:ext uri="{FF2B5EF4-FFF2-40B4-BE49-F238E27FC236}">
                  <a16:creationId xmlns:a16="http://schemas.microsoft.com/office/drawing/2014/main" id="{E6905C07-FB7D-BD3B-8B70-FDC2D4DC3C36}"/>
                </a:ext>
              </a:extLst>
            </p:cNvPr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614;p48">
              <a:extLst>
                <a:ext uri="{FF2B5EF4-FFF2-40B4-BE49-F238E27FC236}">
                  <a16:creationId xmlns:a16="http://schemas.microsoft.com/office/drawing/2014/main" id="{1FC40681-0D8D-C690-D85A-AC92BB81CC2F}"/>
                </a:ext>
              </a:extLst>
            </p:cNvPr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615;p48">
              <a:extLst>
                <a:ext uri="{FF2B5EF4-FFF2-40B4-BE49-F238E27FC236}">
                  <a16:creationId xmlns:a16="http://schemas.microsoft.com/office/drawing/2014/main" id="{0A505EC5-6D8F-BAF7-D05E-3021AA934E97}"/>
                </a:ext>
              </a:extLst>
            </p:cNvPr>
            <p:cNvSpPr/>
            <p:nvPr/>
          </p:nvSpPr>
          <p:spPr>
            <a:xfrm>
              <a:off x="785315" y="4505731"/>
              <a:ext cx="1708876" cy="16953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221"/>
                  </a:lnTo>
                  <a:lnTo>
                    <a:pt x="26447" y="221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616;p48">
              <a:extLst>
                <a:ext uri="{FF2B5EF4-FFF2-40B4-BE49-F238E27FC236}">
                  <a16:creationId xmlns:a16="http://schemas.microsoft.com/office/drawing/2014/main" id="{2FC1F7B6-3BCA-155F-3273-D75AB2238B08}"/>
                </a:ext>
              </a:extLst>
            </p:cNvPr>
            <p:cNvSpPr/>
            <p:nvPr/>
          </p:nvSpPr>
          <p:spPr>
            <a:xfrm>
              <a:off x="78531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617;p48">
              <a:extLst>
                <a:ext uri="{FF2B5EF4-FFF2-40B4-BE49-F238E27FC236}">
                  <a16:creationId xmlns:a16="http://schemas.microsoft.com/office/drawing/2014/main" id="{561B1BD3-CEAA-B1DB-9B9F-64E63D12091F}"/>
                </a:ext>
              </a:extLst>
            </p:cNvPr>
            <p:cNvSpPr/>
            <p:nvPr/>
          </p:nvSpPr>
          <p:spPr>
            <a:xfrm>
              <a:off x="112929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618;p48">
              <a:extLst>
                <a:ext uri="{FF2B5EF4-FFF2-40B4-BE49-F238E27FC236}">
                  <a16:creationId xmlns:a16="http://schemas.microsoft.com/office/drawing/2014/main" id="{8CA3048F-9C8A-E5C2-097E-D63B2CEE078C}"/>
                </a:ext>
              </a:extLst>
            </p:cNvPr>
            <p:cNvSpPr/>
            <p:nvPr/>
          </p:nvSpPr>
          <p:spPr>
            <a:xfrm>
              <a:off x="147333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619;p48">
              <a:extLst>
                <a:ext uri="{FF2B5EF4-FFF2-40B4-BE49-F238E27FC236}">
                  <a16:creationId xmlns:a16="http://schemas.microsoft.com/office/drawing/2014/main" id="{4DF7F41D-6173-99ED-5D98-CFBAF94E3675}"/>
                </a:ext>
              </a:extLst>
            </p:cNvPr>
            <p:cNvSpPr/>
            <p:nvPr/>
          </p:nvSpPr>
          <p:spPr>
            <a:xfrm>
              <a:off x="181731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620;p48">
              <a:extLst>
                <a:ext uri="{FF2B5EF4-FFF2-40B4-BE49-F238E27FC236}">
                  <a16:creationId xmlns:a16="http://schemas.microsoft.com/office/drawing/2014/main" id="{7F3E9CAC-83E5-8B09-373C-13857BF5405B}"/>
                </a:ext>
              </a:extLst>
            </p:cNvPr>
            <p:cNvSpPr/>
            <p:nvPr/>
          </p:nvSpPr>
          <p:spPr>
            <a:xfrm>
              <a:off x="2161300" y="4505731"/>
              <a:ext cx="332857" cy="16953"/>
            </a:xfrm>
            <a:custGeom>
              <a:avLst/>
              <a:gdLst/>
              <a:ahLst/>
              <a:cxnLst/>
              <a:rect l="l" t="t" r="r" b="b"/>
              <a:pathLst>
                <a:path w="5203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202" y="265"/>
                  </a:lnTo>
                  <a:lnTo>
                    <a:pt x="5202" y="221"/>
                  </a:lnTo>
                  <a:lnTo>
                    <a:pt x="4938" y="221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621;p48">
              <a:extLst>
                <a:ext uri="{FF2B5EF4-FFF2-40B4-BE49-F238E27FC236}">
                  <a16:creationId xmlns:a16="http://schemas.microsoft.com/office/drawing/2014/main" id="{D3374F15-0827-06AF-D855-53078E99697B}"/>
                </a:ext>
              </a:extLst>
            </p:cNvPr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622;p48">
              <a:extLst>
                <a:ext uri="{FF2B5EF4-FFF2-40B4-BE49-F238E27FC236}">
                  <a16:creationId xmlns:a16="http://schemas.microsoft.com/office/drawing/2014/main" id="{BA3ABDA0-5A2E-5477-B5F3-A6E763EAF33B}"/>
                </a:ext>
              </a:extLst>
            </p:cNvPr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0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623;p48">
              <a:extLst>
                <a:ext uri="{FF2B5EF4-FFF2-40B4-BE49-F238E27FC236}">
                  <a16:creationId xmlns:a16="http://schemas.microsoft.com/office/drawing/2014/main" id="{9F318927-CA24-FC73-7B1C-110F435856AA}"/>
                </a:ext>
              </a:extLst>
            </p:cNvPr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624;p48">
              <a:extLst>
                <a:ext uri="{FF2B5EF4-FFF2-40B4-BE49-F238E27FC236}">
                  <a16:creationId xmlns:a16="http://schemas.microsoft.com/office/drawing/2014/main" id="{F2938B50-6B7B-3DD3-B0C7-59887C18CDD6}"/>
                </a:ext>
              </a:extLst>
            </p:cNvPr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625;p48">
              <a:extLst>
                <a:ext uri="{FF2B5EF4-FFF2-40B4-BE49-F238E27FC236}">
                  <a16:creationId xmlns:a16="http://schemas.microsoft.com/office/drawing/2014/main" id="{A8E6DAA2-2AB1-0EA1-8D0F-08E4F2CEA57E}"/>
                </a:ext>
              </a:extLst>
            </p:cNvPr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626;p48">
              <a:extLst>
                <a:ext uri="{FF2B5EF4-FFF2-40B4-BE49-F238E27FC236}">
                  <a16:creationId xmlns:a16="http://schemas.microsoft.com/office/drawing/2014/main" id="{704F2C95-872A-AFC3-C640-50865ADB4905}"/>
                </a:ext>
              </a:extLst>
            </p:cNvPr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627;p48">
              <a:extLst>
                <a:ext uri="{FF2B5EF4-FFF2-40B4-BE49-F238E27FC236}">
                  <a16:creationId xmlns:a16="http://schemas.microsoft.com/office/drawing/2014/main" id="{8641734E-C803-5831-55F7-66FEC52AD182}"/>
                </a:ext>
              </a:extLst>
            </p:cNvPr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628;p48">
              <a:extLst>
                <a:ext uri="{FF2B5EF4-FFF2-40B4-BE49-F238E27FC236}">
                  <a16:creationId xmlns:a16="http://schemas.microsoft.com/office/drawing/2014/main" id="{4DC00B0F-7D1F-5463-A8F3-5FB2145151B6}"/>
                </a:ext>
              </a:extLst>
            </p:cNvPr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629;p48">
              <a:extLst>
                <a:ext uri="{FF2B5EF4-FFF2-40B4-BE49-F238E27FC236}">
                  <a16:creationId xmlns:a16="http://schemas.microsoft.com/office/drawing/2014/main" id="{3E86FAF3-571A-0265-B823-409327AE7FBB}"/>
                </a:ext>
              </a:extLst>
            </p:cNvPr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630;p48">
              <a:extLst>
                <a:ext uri="{FF2B5EF4-FFF2-40B4-BE49-F238E27FC236}">
                  <a16:creationId xmlns:a16="http://schemas.microsoft.com/office/drawing/2014/main" id="{DEBC988C-A4D4-CBC5-801E-76DBBDC527D0}"/>
                </a:ext>
              </a:extLst>
            </p:cNvPr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631;p48">
              <a:extLst>
                <a:ext uri="{FF2B5EF4-FFF2-40B4-BE49-F238E27FC236}">
                  <a16:creationId xmlns:a16="http://schemas.microsoft.com/office/drawing/2014/main" id="{633A0B74-663C-2DE6-05B6-B2ACDF259665}"/>
                </a:ext>
              </a:extLst>
            </p:cNvPr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extrusionOk="0">
                  <a:moveTo>
                    <a:pt x="1" y="0"/>
                  </a:move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632;p48">
              <a:extLst>
                <a:ext uri="{FF2B5EF4-FFF2-40B4-BE49-F238E27FC236}">
                  <a16:creationId xmlns:a16="http://schemas.microsoft.com/office/drawing/2014/main" id="{417DEBA0-477C-13AE-20E7-48679C71B379}"/>
                </a:ext>
              </a:extLst>
            </p:cNvPr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633;p48">
              <a:extLst>
                <a:ext uri="{FF2B5EF4-FFF2-40B4-BE49-F238E27FC236}">
                  <a16:creationId xmlns:a16="http://schemas.microsoft.com/office/drawing/2014/main" id="{66EF740F-AD87-3754-C404-DB68D4A0B209}"/>
                </a:ext>
              </a:extLst>
            </p:cNvPr>
            <p:cNvSpPr/>
            <p:nvPr/>
          </p:nvSpPr>
          <p:spPr>
            <a:xfrm>
              <a:off x="768394" y="4455001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634;p48">
              <a:extLst>
                <a:ext uri="{FF2B5EF4-FFF2-40B4-BE49-F238E27FC236}">
                  <a16:creationId xmlns:a16="http://schemas.microsoft.com/office/drawing/2014/main" id="{A53FEA70-2875-0A04-4AC1-351231D38B44}"/>
                </a:ext>
              </a:extLst>
            </p:cNvPr>
            <p:cNvSpPr/>
            <p:nvPr/>
          </p:nvSpPr>
          <p:spPr>
            <a:xfrm>
              <a:off x="7120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635;p48">
              <a:extLst>
                <a:ext uri="{FF2B5EF4-FFF2-40B4-BE49-F238E27FC236}">
                  <a16:creationId xmlns:a16="http://schemas.microsoft.com/office/drawing/2014/main" id="{CA2CD303-106D-7BA2-89DA-DBFF02F7C36E}"/>
                </a:ext>
              </a:extLst>
            </p:cNvPr>
            <p:cNvSpPr/>
            <p:nvPr/>
          </p:nvSpPr>
          <p:spPr>
            <a:xfrm>
              <a:off x="2477132" y="4455001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636;p48">
              <a:extLst>
                <a:ext uri="{FF2B5EF4-FFF2-40B4-BE49-F238E27FC236}">
                  <a16:creationId xmlns:a16="http://schemas.microsoft.com/office/drawing/2014/main" id="{37A817C1-AAA4-17F6-2774-6DF6D3000FC0}"/>
                </a:ext>
              </a:extLst>
            </p:cNvPr>
            <p:cNvSpPr/>
            <p:nvPr/>
          </p:nvSpPr>
          <p:spPr>
            <a:xfrm>
              <a:off x="24264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637;p48">
              <a:extLst>
                <a:ext uri="{FF2B5EF4-FFF2-40B4-BE49-F238E27FC236}">
                  <a16:creationId xmlns:a16="http://schemas.microsoft.com/office/drawing/2014/main" id="{A84123AB-41E3-DF64-ABA9-6DA5D6D4CAC0}"/>
                </a:ext>
              </a:extLst>
            </p:cNvPr>
            <p:cNvSpPr/>
            <p:nvPr/>
          </p:nvSpPr>
          <p:spPr>
            <a:xfrm>
              <a:off x="768394" y="2777270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638;p48">
              <a:extLst>
                <a:ext uri="{FF2B5EF4-FFF2-40B4-BE49-F238E27FC236}">
                  <a16:creationId xmlns:a16="http://schemas.microsoft.com/office/drawing/2014/main" id="{58F2824F-43A3-0087-85C4-DC83B97BD6FE}"/>
                </a:ext>
              </a:extLst>
            </p:cNvPr>
            <p:cNvSpPr/>
            <p:nvPr/>
          </p:nvSpPr>
          <p:spPr>
            <a:xfrm>
              <a:off x="7120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639;p48">
              <a:extLst>
                <a:ext uri="{FF2B5EF4-FFF2-40B4-BE49-F238E27FC236}">
                  <a16:creationId xmlns:a16="http://schemas.microsoft.com/office/drawing/2014/main" id="{17E70C47-474C-37A2-042E-62A85D29CFD1}"/>
                </a:ext>
              </a:extLst>
            </p:cNvPr>
            <p:cNvSpPr/>
            <p:nvPr/>
          </p:nvSpPr>
          <p:spPr>
            <a:xfrm>
              <a:off x="2477132" y="2777270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640;p48">
              <a:extLst>
                <a:ext uri="{FF2B5EF4-FFF2-40B4-BE49-F238E27FC236}">
                  <a16:creationId xmlns:a16="http://schemas.microsoft.com/office/drawing/2014/main" id="{146C96E2-F13D-4E46-B66B-ED68845BD087}"/>
                </a:ext>
              </a:extLst>
            </p:cNvPr>
            <p:cNvSpPr/>
            <p:nvPr/>
          </p:nvSpPr>
          <p:spPr>
            <a:xfrm>
              <a:off x="24264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0" y="1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6" name="Google Shape;1660;p48">
            <a:extLst>
              <a:ext uri="{FF2B5EF4-FFF2-40B4-BE49-F238E27FC236}">
                <a16:creationId xmlns:a16="http://schemas.microsoft.com/office/drawing/2014/main" id="{AA5E2F81-299B-DAC6-1A7F-F5FC6EA5143B}"/>
              </a:ext>
            </a:extLst>
          </p:cNvPr>
          <p:cNvGrpSpPr/>
          <p:nvPr/>
        </p:nvGrpSpPr>
        <p:grpSpPr>
          <a:xfrm>
            <a:off x="4705444" y="729649"/>
            <a:ext cx="3713218" cy="4051209"/>
            <a:chOff x="1176775" y="1509763"/>
            <a:chExt cx="2988593" cy="2597649"/>
          </a:xfrm>
        </p:grpSpPr>
        <p:sp>
          <p:nvSpPr>
            <p:cNvPr id="1857" name="Google Shape;1661;p48">
              <a:extLst>
                <a:ext uri="{FF2B5EF4-FFF2-40B4-BE49-F238E27FC236}">
                  <a16:creationId xmlns:a16="http://schemas.microsoft.com/office/drawing/2014/main" id="{DE6AC05E-368D-06AD-C717-5F93EB7B8D6B}"/>
                </a:ext>
              </a:extLst>
            </p:cNvPr>
            <p:cNvSpPr/>
            <p:nvPr/>
          </p:nvSpPr>
          <p:spPr>
            <a:xfrm>
              <a:off x="1176800" y="1509763"/>
              <a:ext cx="2988568" cy="2520724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858" name="Google Shape;1662;p48">
              <a:extLst>
                <a:ext uri="{FF2B5EF4-FFF2-40B4-BE49-F238E27FC236}">
                  <a16:creationId xmlns:a16="http://schemas.microsoft.com/office/drawing/2014/main" id="{74FF1F79-8580-21FE-F9A1-314843DD8C01}"/>
                </a:ext>
              </a:extLst>
            </p:cNvPr>
            <p:cNvGrpSpPr/>
            <p:nvPr/>
          </p:nvGrpSpPr>
          <p:grpSpPr>
            <a:xfrm>
              <a:off x="3400002" y="1673553"/>
              <a:ext cx="589008" cy="101951"/>
              <a:chOff x="7488738" y="1265980"/>
              <a:chExt cx="523098" cy="90543"/>
            </a:xfrm>
          </p:grpSpPr>
          <p:sp>
            <p:nvSpPr>
              <p:cNvPr id="1860" name="Google Shape;1663;p48">
                <a:extLst>
                  <a:ext uri="{FF2B5EF4-FFF2-40B4-BE49-F238E27FC236}">
                    <a16:creationId xmlns:a16="http://schemas.microsoft.com/office/drawing/2014/main" id="{68592CB3-B008-891D-8CDA-0CD3B4C06F30}"/>
                  </a:ext>
                </a:extLst>
              </p:cNvPr>
              <p:cNvSpPr/>
              <p:nvPr/>
            </p:nvSpPr>
            <p:spPr>
              <a:xfrm>
                <a:off x="7488738" y="1305302"/>
                <a:ext cx="106299" cy="157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664;p48">
                <a:extLst>
                  <a:ext uri="{FF2B5EF4-FFF2-40B4-BE49-F238E27FC236}">
                    <a16:creationId xmlns:a16="http://schemas.microsoft.com/office/drawing/2014/main" id="{B0312917-DA76-AA70-3E05-B50B77F80D34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665;p48">
                <a:extLst>
                  <a:ext uri="{FF2B5EF4-FFF2-40B4-BE49-F238E27FC236}">
                    <a16:creationId xmlns:a16="http://schemas.microsoft.com/office/drawing/2014/main" id="{744EC8AF-9F0A-7FBD-5B6A-2617D11B5121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666;p48">
                <a:extLst>
                  <a:ext uri="{FF2B5EF4-FFF2-40B4-BE49-F238E27FC236}">
                    <a16:creationId xmlns:a16="http://schemas.microsoft.com/office/drawing/2014/main" id="{2D1F60C6-1591-F0C4-1A9B-A2F3C6FE1C49}"/>
                  </a:ext>
                </a:extLst>
              </p:cNvPr>
              <p:cNvSpPr/>
              <p:nvPr/>
            </p:nvSpPr>
            <p:spPr>
              <a:xfrm>
                <a:off x="7708923" y="1265980"/>
                <a:ext cx="94513" cy="90543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59" name="Google Shape;1667;p48">
              <a:extLst>
                <a:ext uri="{FF2B5EF4-FFF2-40B4-BE49-F238E27FC236}">
                  <a16:creationId xmlns:a16="http://schemas.microsoft.com/office/drawing/2014/main" id="{8919496F-182B-A0E7-17D1-90D93F9174D0}"/>
                </a:ext>
              </a:extLst>
            </p:cNvPr>
            <p:cNvSpPr/>
            <p:nvPr/>
          </p:nvSpPr>
          <p:spPr>
            <a:xfrm>
              <a:off x="1176775" y="4030536"/>
              <a:ext cx="2988568" cy="76875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818E3072-4EAB-6BC3-614D-ADF4A03FB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8330" y="779201"/>
            <a:ext cx="3588883" cy="38509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7DC26C7-8EE4-D9A1-5908-7EB943C69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912" y="412876"/>
            <a:ext cx="3615256" cy="37367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0671264-CBE8-A13A-643C-ABD313A96086}"/>
              </a:ext>
            </a:extLst>
          </p:cNvPr>
          <p:cNvSpPr txBox="1"/>
          <p:nvPr/>
        </p:nvSpPr>
        <p:spPr>
          <a:xfrm>
            <a:off x="1493481" y="4342517"/>
            <a:ext cx="2156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aleway Black" pitchFamily="2" charset="0"/>
              </a:rPr>
              <a:t>WATCHLIST</a:t>
            </a:r>
            <a:endParaRPr lang="en-ID" dirty="0">
              <a:latin typeface="Raleway Black" pitchFamily="2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A9CD1D7-8772-1EA1-D95C-D6F10E230E51}"/>
              </a:ext>
            </a:extLst>
          </p:cNvPr>
          <p:cNvSpPr txBox="1"/>
          <p:nvPr/>
        </p:nvSpPr>
        <p:spPr>
          <a:xfrm>
            <a:off x="5494541" y="417515"/>
            <a:ext cx="2156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aleway Black" pitchFamily="2" charset="0"/>
              </a:rPr>
              <a:t>WATCHLIST EDIT</a:t>
            </a:r>
            <a:endParaRPr lang="en-ID" dirty="0">
              <a:latin typeface="Raleway Blac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41863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0" name="Google Shape;1510;p48"/>
          <p:cNvGrpSpPr/>
          <p:nvPr/>
        </p:nvGrpSpPr>
        <p:grpSpPr>
          <a:xfrm>
            <a:off x="572731" y="234373"/>
            <a:ext cx="2313872" cy="1890000"/>
            <a:chOff x="712002" y="2777270"/>
            <a:chExt cx="1835695" cy="1796211"/>
          </a:xfrm>
        </p:grpSpPr>
        <p:sp>
          <p:nvSpPr>
            <p:cNvPr id="1511" name="Google Shape;1511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fill="none" extrusionOk="0">
                  <a:moveTo>
                    <a:pt x="27019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768426" y="2827988"/>
              <a:ext cx="16953" cy="1694762"/>
            </a:xfrm>
            <a:custGeom>
              <a:avLst/>
              <a:gdLst/>
              <a:ahLst/>
              <a:cxnLst/>
              <a:rect l="l" t="t" r="r" b="b"/>
              <a:pathLst>
                <a:path w="265" h="26491" extrusionOk="0">
                  <a:moveTo>
                    <a:pt x="0" y="1"/>
                  </a:moveTo>
                  <a:lnTo>
                    <a:pt x="0" y="4849"/>
                  </a:lnTo>
                  <a:lnTo>
                    <a:pt x="264" y="4849"/>
                  </a:lnTo>
                  <a:lnTo>
                    <a:pt x="264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4" y="10227"/>
                  </a:lnTo>
                  <a:lnTo>
                    <a:pt x="264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4" y="15604"/>
                  </a:lnTo>
                  <a:lnTo>
                    <a:pt x="264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4" y="20981"/>
                  </a:lnTo>
                  <a:lnTo>
                    <a:pt x="264" y="15868"/>
                  </a:lnTo>
                  <a:close/>
                  <a:moveTo>
                    <a:pt x="0" y="21246"/>
                  </a:moveTo>
                  <a:lnTo>
                    <a:pt x="0" y="26491"/>
                  </a:lnTo>
                  <a:lnTo>
                    <a:pt x="44" y="26491"/>
                  </a:lnTo>
                  <a:lnTo>
                    <a:pt x="44" y="26226"/>
                  </a:lnTo>
                  <a:lnTo>
                    <a:pt x="264" y="26226"/>
                  </a:lnTo>
                  <a:lnTo>
                    <a:pt x="264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112406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1112406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112406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112406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1112406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1112406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1456386" y="2827988"/>
              <a:ext cx="17017" cy="1677848"/>
            </a:xfrm>
            <a:custGeom>
              <a:avLst/>
              <a:gdLst/>
              <a:ahLst/>
              <a:cxnLst/>
              <a:rect l="l" t="t" r="r" b="b"/>
              <a:pathLst>
                <a:path w="266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1456386" y="4187084"/>
              <a:ext cx="17017" cy="318719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1456386" y="3843104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1456386" y="349906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1456386" y="315508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1456386" y="2827988"/>
              <a:ext cx="17017" cy="310274"/>
            </a:xfrm>
            <a:custGeom>
              <a:avLst/>
              <a:gdLst/>
              <a:ahLst/>
              <a:cxnLst/>
              <a:rect l="l" t="t" r="r" b="b"/>
              <a:pathLst>
                <a:path w="266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180043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180043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180043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180043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180043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180043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214441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214441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214441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214441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214441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214441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2477132" y="2830803"/>
              <a:ext cx="19832" cy="1689108"/>
            </a:xfrm>
            <a:custGeom>
              <a:avLst/>
              <a:gdLst/>
              <a:ahLst/>
              <a:cxnLst/>
              <a:rect l="l" t="t" r="r" b="b"/>
              <a:pathLst>
                <a:path w="310" h="26403" extrusionOk="0">
                  <a:moveTo>
                    <a:pt x="1" y="1"/>
                  </a:move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  <a:close/>
                  <a:moveTo>
                    <a:pt x="1" y="5070"/>
                  </a:moveTo>
                  <a:lnTo>
                    <a:pt x="1" y="10183"/>
                  </a:lnTo>
                  <a:lnTo>
                    <a:pt x="309" y="10183"/>
                  </a:lnTo>
                  <a:lnTo>
                    <a:pt x="309" y="5070"/>
                  </a:lnTo>
                  <a:close/>
                  <a:moveTo>
                    <a:pt x="1" y="10447"/>
                  </a:moveTo>
                  <a:lnTo>
                    <a:pt x="1" y="15560"/>
                  </a:lnTo>
                  <a:lnTo>
                    <a:pt x="309" y="15560"/>
                  </a:lnTo>
                  <a:lnTo>
                    <a:pt x="309" y="10447"/>
                  </a:lnTo>
                  <a:close/>
                  <a:moveTo>
                    <a:pt x="1" y="15824"/>
                  </a:moveTo>
                  <a:lnTo>
                    <a:pt x="1" y="20937"/>
                  </a:lnTo>
                  <a:lnTo>
                    <a:pt x="309" y="20937"/>
                  </a:lnTo>
                  <a:lnTo>
                    <a:pt x="309" y="15824"/>
                  </a:lnTo>
                  <a:close/>
                  <a:moveTo>
                    <a:pt x="1" y="21202"/>
                  </a:moveTo>
                  <a:lnTo>
                    <a:pt x="1" y="26182"/>
                  </a:lnTo>
                  <a:lnTo>
                    <a:pt x="265" y="26182"/>
                  </a:lnTo>
                  <a:lnTo>
                    <a:pt x="265" y="26403"/>
                  </a:lnTo>
                  <a:lnTo>
                    <a:pt x="309" y="26403"/>
                  </a:lnTo>
                  <a:lnTo>
                    <a:pt x="309" y="2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2477132" y="3843104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309" y="5113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2477132" y="349906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2477132" y="315508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2477132" y="2830803"/>
              <a:ext cx="19832" cy="307459"/>
            </a:xfrm>
            <a:custGeom>
              <a:avLst/>
              <a:gdLst/>
              <a:ahLst/>
              <a:cxnLst/>
              <a:rect l="l" t="t" r="r" b="b"/>
              <a:pathLst>
                <a:path w="310" h="480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85315" y="313819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8531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112929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147333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181731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2161300" y="313819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785315" y="348217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78531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112929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147333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181731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2161300" y="348217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785315" y="3826151"/>
              <a:ext cx="1691923" cy="17017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78531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112929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147333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81731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2161300" y="3826151"/>
              <a:ext cx="315904" cy="17017"/>
            </a:xfrm>
            <a:custGeom>
              <a:avLst/>
              <a:gdLst/>
              <a:ahLst/>
              <a:cxnLst/>
              <a:rect l="l" t="t" r="r" b="b"/>
              <a:pathLst>
                <a:path w="4938" h="266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785315" y="4170196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78531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112929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147333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181731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2161300" y="4170196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785315" y="4505731"/>
              <a:ext cx="1708876" cy="16953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221"/>
                  </a:lnTo>
                  <a:lnTo>
                    <a:pt x="26447" y="221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8"/>
            <p:cNvSpPr/>
            <p:nvPr/>
          </p:nvSpPr>
          <p:spPr>
            <a:xfrm>
              <a:off x="78531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8"/>
            <p:cNvSpPr/>
            <p:nvPr/>
          </p:nvSpPr>
          <p:spPr>
            <a:xfrm>
              <a:off x="112929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8"/>
            <p:cNvSpPr/>
            <p:nvPr/>
          </p:nvSpPr>
          <p:spPr>
            <a:xfrm>
              <a:off x="147333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181731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2161300" y="4505731"/>
              <a:ext cx="332857" cy="16953"/>
            </a:xfrm>
            <a:custGeom>
              <a:avLst/>
              <a:gdLst/>
              <a:ahLst/>
              <a:cxnLst/>
              <a:rect l="l" t="t" r="r" b="b"/>
              <a:pathLst>
                <a:path w="5203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202" y="265"/>
                  </a:lnTo>
                  <a:lnTo>
                    <a:pt x="5202" y="221"/>
                  </a:lnTo>
                  <a:lnTo>
                    <a:pt x="4938" y="221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0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extrusionOk="0">
                  <a:moveTo>
                    <a:pt x="1" y="0"/>
                  </a:move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768394" y="4455001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8"/>
            <p:cNvSpPr/>
            <p:nvPr/>
          </p:nvSpPr>
          <p:spPr>
            <a:xfrm>
              <a:off x="7120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2477132" y="4455001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24264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768394" y="2777270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7120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2477132" y="2777270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24264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0" y="1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48"/>
          <p:cNvGrpSpPr/>
          <p:nvPr/>
        </p:nvGrpSpPr>
        <p:grpSpPr>
          <a:xfrm>
            <a:off x="23198" y="299399"/>
            <a:ext cx="539125" cy="502575"/>
            <a:chOff x="712000" y="400050"/>
            <a:chExt cx="539125" cy="502575"/>
          </a:xfrm>
        </p:grpSpPr>
        <p:grpSp>
          <p:nvGrpSpPr>
            <p:cNvPr id="1654" name="Google Shape;1654;p48"/>
            <p:cNvGrpSpPr/>
            <p:nvPr/>
          </p:nvGrpSpPr>
          <p:grpSpPr>
            <a:xfrm>
              <a:off x="712000" y="400050"/>
              <a:ext cx="353400" cy="353400"/>
              <a:chOff x="1457325" y="419100"/>
              <a:chExt cx="353400" cy="353400"/>
            </a:xfrm>
          </p:grpSpPr>
          <p:sp>
            <p:nvSpPr>
              <p:cNvPr id="1655" name="Google Shape;1655;p48"/>
              <p:cNvSpPr/>
              <p:nvPr/>
            </p:nvSpPr>
            <p:spPr>
              <a:xfrm>
                <a:off x="1457325" y="419100"/>
                <a:ext cx="353400" cy="3534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8"/>
              <p:cNvSpPr/>
              <p:nvPr/>
            </p:nvSpPr>
            <p:spPr>
              <a:xfrm>
                <a:off x="1515775" y="478640"/>
                <a:ext cx="236505" cy="234318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657" name="Google Shape;1657;p48"/>
            <p:cNvGrpSpPr/>
            <p:nvPr/>
          </p:nvGrpSpPr>
          <p:grpSpPr>
            <a:xfrm>
              <a:off x="1005725" y="657225"/>
              <a:ext cx="245400" cy="245400"/>
              <a:chOff x="904875" y="1114425"/>
              <a:chExt cx="245400" cy="245400"/>
            </a:xfrm>
          </p:grpSpPr>
          <p:sp>
            <p:nvSpPr>
              <p:cNvPr id="1658" name="Google Shape;1658;p48"/>
              <p:cNvSpPr/>
              <p:nvPr/>
            </p:nvSpPr>
            <p:spPr>
              <a:xfrm>
                <a:off x="904875" y="1114425"/>
                <a:ext cx="245400" cy="2454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8"/>
              <p:cNvSpPr/>
              <p:nvPr/>
            </p:nvSpPr>
            <p:spPr>
              <a:xfrm>
                <a:off x="981600" y="1196400"/>
                <a:ext cx="91950" cy="911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4" name="Google Shape;1510;p48">
            <a:extLst>
              <a:ext uri="{FF2B5EF4-FFF2-40B4-BE49-F238E27FC236}">
                <a16:creationId xmlns:a16="http://schemas.microsoft.com/office/drawing/2014/main" id="{E0E9AD15-58BC-A64E-875C-6793680253DE}"/>
              </a:ext>
            </a:extLst>
          </p:cNvPr>
          <p:cNvGrpSpPr/>
          <p:nvPr/>
        </p:nvGrpSpPr>
        <p:grpSpPr>
          <a:xfrm>
            <a:off x="6232116" y="3005878"/>
            <a:ext cx="2313872" cy="1890000"/>
            <a:chOff x="712002" y="2777270"/>
            <a:chExt cx="1835695" cy="1796211"/>
          </a:xfrm>
        </p:grpSpPr>
        <p:sp>
          <p:nvSpPr>
            <p:cNvPr id="1725" name="Google Shape;1511;p48">
              <a:extLst>
                <a:ext uri="{FF2B5EF4-FFF2-40B4-BE49-F238E27FC236}">
                  <a16:creationId xmlns:a16="http://schemas.microsoft.com/office/drawing/2014/main" id="{CF6206AB-5C48-3AB8-F4C9-EF5BFDD36365}"/>
                </a:ext>
              </a:extLst>
            </p:cNvPr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512;p48">
              <a:extLst>
                <a:ext uri="{FF2B5EF4-FFF2-40B4-BE49-F238E27FC236}">
                  <a16:creationId xmlns:a16="http://schemas.microsoft.com/office/drawing/2014/main" id="{574010AC-B3CA-4641-888A-926898ACD94D}"/>
                </a:ext>
              </a:extLst>
            </p:cNvPr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fill="none" extrusionOk="0">
                  <a:moveTo>
                    <a:pt x="27019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513;p48">
              <a:extLst>
                <a:ext uri="{FF2B5EF4-FFF2-40B4-BE49-F238E27FC236}">
                  <a16:creationId xmlns:a16="http://schemas.microsoft.com/office/drawing/2014/main" id="{0D845FAF-BCD8-10BE-0204-0358BF2BD047}"/>
                </a:ext>
              </a:extLst>
            </p:cNvPr>
            <p:cNvSpPr/>
            <p:nvPr/>
          </p:nvSpPr>
          <p:spPr>
            <a:xfrm>
              <a:off x="768426" y="2827988"/>
              <a:ext cx="16953" cy="1694762"/>
            </a:xfrm>
            <a:custGeom>
              <a:avLst/>
              <a:gdLst/>
              <a:ahLst/>
              <a:cxnLst/>
              <a:rect l="l" t="t" r="r" b="b"/>
              <a:pathLst>
                <a:path w="265" h="26491" extrusionOk="0">
                  <a:moveTo>
                    <a:pt x="0" y="1"/>
                  </a:moveTo>
                  <a:lnTo>
                    <a:pt x="0" y="4849"/>
                  </a:lnTo>
                  <a:lnTo>
                    <a:pt x="264" y="4849"/>
                  </a:lnTo>
                  <a:lnTo>
                    <a:pt x="264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4" y="10227"/>
                  </a:lnTo>
                  <a:lnTo>
                    <a:pt x="264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4" y="15604"/>
                  </a:lnTo>
                  <a:lnTo>
                    <a:pt x="264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4" y="20981"/>
                  </a:lnTo>
                  <a:lnTo>
                    <a:pt x="264" y="15868"/>
                  </a:lnTo>
                  <a:close/>
                  <a:moveTo>
                    <a:pt x="0" y="21246"/>
                  </a:moveTo>
                  <a:lnTo>
                    <a:pt x="0" y="26491"/>
                  </a:lnTo>
                  <a:lnTo>
                    <a:pt x="44" y="26491"/>
                  </a:lnTo>
                  <a:lnTo>
                    <a:pt x="44" y="26226"/>
                  </a:lnTo>
                  <a:lnTo>
                    <a:pt x="264" y="26226"/>
                  </a:lnTo>
                  <a:lnTo>
                    <a:pt x="264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514;p48">
              <a:extLst>
                <a:ext uri="{FF2B5EF4-FFF2-40B4-BE49-F238E27FC236}">
                  <a16:creationId xmlns:a16="http://schemas.microsoft.com/office/drawing/2014/main" id="{76948779-CDA7-EB5E-7CD5-DE548B008CA0}"/>
                </a:ext>
              </a:extLst>
            </p:cNvPr>
            <p:cNvSpPr/>
            <p:nvPr/>
          </p:nvSpPr>
          <p:spPr>
            <a:xfrm>
              <a:off x="1112406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515;p48">
              <a:extLst>
                <a:ext uri="{FF2B5EF4-FFF2-40B4-BE49-F238E27FC236}">
                  <a16:creationId xmlns:a16="http://schemas.microsoft.com/office/drawing/2014/main" id="{2BC06EA0-5294-9EAF-2000-F8157563D92B}"/>
                </a:ext>
              </a:extLst>
            </p:cNvPr>
            <p:cNvSpPr/>
            <p:nvPr/>
          </p:nvSpPr>
          <p:spPr>
            <a:xfrm>
              <a:off x="1112406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516;p48">
              <a:extLst>
                <a:ext uri="{FF2B5EF4-FFF2-40B4-BE49-F238E27FC236}">
                  <a16:creationId xmlns:a16="http://schemas.microsoft.com/office/drawing/2014/main" id="{336E7F34-8848-D2F5-2FD4-6369AD24243E}"/>
                </a:ext>
              </a:extLst>
            </p:cNvPr>
            <p:cNvSpPr/>
            <p:nvPr/>
          </p:nvSpPr>
          <p:spPr>
            <a:xfrm>
              <a:off x="1112406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517;p48">
              <a:extLst>
                <a:ext uri="{FF2B5EF4-FFF2-40B4-BE49-F238E27FC236}">
                  <a16:creationId xmlns:a16="http://schemas.microsoft.com/office/drawing/2014/main" id="{6C7A8308-4933-69D9-855D-7DD2E3940047}"/>
                </a:ext>
              </a:extLst>
            </p:cNvPr>
            <p:cNvSpPr/>
            <p:nvPr/>
          </p:nvSpPr>
          <p:spPr>
            <a:xfrm>
              <a:off x="1112406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518;p48">
              <a:extLst>
                <a:ext uri="{FF2B5EF4-FFF2-40B4-BE49-F238E27FC236}">
                  <a16:creationId xmlns:a16="http://schemas.microsoft.com/office/drawing/2014/main" id="{B1FCF2D6-7C6F-CCED-76D7-FDD3AA6B1290}"/>
                </a:ext>
              </a:extLst>
            </p:cNvPr>
            <p:cNvSpPr/>
            <p:nvPr/>
          </p:nvSpPr>
          <p:spPr>
            <a:xfrm>
              <a:off x="1112406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519;p48">
              <a:extLst>
                <a:ext uri="{FF2B5EF4-FFF2-40B4-BE49-F238E27FC236}">
                  <a16:creationId xmlns:a16="http://schemas.microsoft.com/office/drawing/2014/main" id="{C5C555C9-347B-2150-662D-1007AABC0BD0}"/>
                </a:ext>
              </a:extLst>
            </p:cNvPr>
            <p:cNvSpPr/>
            <p:nvPr/>
          </p:nvSpPr>
          <p:spPr>
            <a:xfrm>
              <a:off x="1112406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520;p48">
              <a:extLst>
                <a:ext uri="{FF2B5EF4-FFF2-40B4-BE49-F238E27FC236}">
                  <a16:creationId xmlns:a16="http://schemas.microsoft.com/office/drawing/2014/main" id="{8A4998C9-36E4-D0B7-BDAA-27DDC12757F4}"/>
                </a:ext>
              </a:extLst>
            </p:cNvPr>
            <p:cNvSpPr/>
            <p:nvPr/>
          </p:nvSpPr>
          <p:spPr>
            <a:xfrm>
              <a:off x="1456386" y="2827988"/>
              <a:ext cx="17017" cy="1677848"/>
            </a:xfrm>
            <a:custGeom>
              <a:avLst/>
              <a:gdLst/>
              <a:ahLst/>
              <a:cxnLst/>
              <a:rect l="l" t="t" r="r" b="b"/>
              <a:pathLst>
                <a:path w="266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521;p48">
              <a:extLst>
                <a:ext uri="{FF2B5EF4-FFF2-40B4-BE49-F238E27FC236}">
                  <a16:creationId xmlns:a16="http://schemas.microsoft.com/office/drawing/2014/main" id="{AAFC111C-16DE-4E4B-F9BD-1ADD1E004279}"/>
                </a:ext>
              </a:extLst>
            </p:cNvPr>
            <p:cNvSpPr/>
            <p:nvPr/>
          </p:nvSpPr>
          <p:spPr>
            <a:xfrm>
              <a:off x="1456386" y="4187084"/>
              <a:ext cx="17017" cy="318719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522;p48">
              <a:extLst>
                <a:ext uri="{FF2B5EF4-FFF2-40B4-BE49-F238E27FC236}">
                  <a16:creationId xmlns:a16="http://schemas.microsoft.com/office/drawing/2014/main" id="{F5F69F87-767F-1432-5137-5FBADEF19681}"/>
                </a:ext>
              </a:extLst>
            </p:cNvPr>
            <p:cNvSpPr/>
            <p:nvPr/>
          </p:nvSpPr>
          <p:spPr>
            <a:xfrm>
              <a:off x="1456386" y="3843104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523;p48">
              <a:extLst>
                <a:ext uri="{FF2B5EF4-FFF2-40B4-BE49-F238E27FC236}">
                  <a16:creationId xmlns:a16="http://schemas.microsoft.com/office/drawing/2014/main" id="{B1C29A23-3764-B152-26E7-35D6C00DEA08}"/>
                </a:ext>
              </a:extLst>
            </p:cNvPr>
            <p:cNvSpPr/>
            <p:nvPr/>
          </p:nvSpPr>
          <p:spPr>
            <a:xfrm>
              <a:off x="1456386" y="349906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524;p48">
              <a:extLst>
                <a:ext uri="{FF2B5EF4-FFF2-40B4-BE49-F238E27FC236}">
                  <a16:creationId xmlns:a16="http://schemas.microsoft.com/office/drawing/2014/main" id="{274D1E84-29BC-C632-3E74-12B9F2363EEA}"/>
                </a:ext>
              </a:extLst>
            </p:cNvPr>
            <p:cNvSpPr/>
            <p:nvPr/>
          </p:nvSpPr>
          <p:spPr>
            <a:xfrm>
              <a:off x="1456386" y="315508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525;p48">
              <a:extLst>
                <a:ext uri="{FF2B5EF4-FFF2-40B4-BE49-F238E27FC236}">
                  <a16:creationId xmlns:a16="http://schemas.microsoft.com/office/drawing/2014/main" id="{20DAA74A-80E6-B4F4-AB6E-7903CA80F177}"/>
                </a:ext>
              </a:extLst>
            </p:cNvPr>
            <p:cNvSpPr/>
            <p:nvPr/>
          </p:nvSpPr>
          <p:spPr>
            <a:xfrm>
              <a:off x="1456386" y="2827988"/>
              <a:ext cx="17017" cy="310274"/>
            </a:xfrm>
            <a:custGeom>
              <a:avLst/>
              <a:gdLst/>
              <a:ahLst/>
              <a:cxnLst/>
              <a:rect l="l" t="t" r="r" b="b"/>
              <a:pathLst>
                <a:path w="266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526;p48">
              <a:extLst>
                <a:ext uri="{FF2B5EF4-FFF2-40B4-BE49-F238E27FC236}">
                  <a16:creationId xmlns:a16="http://schemas.microsoft.com/office/drawing/2014/main" id="{0AA38792-4445-E2F0-AE73-8F4130BF5673}"/>
                </a:ext>
              </a:extLst>
            </p:cNvPr>
            <p:cNvSpPr/>
            <p:nvPr/>
          </p:nvSpPr>
          <p:spPr>
            <a:xfrm>
              <a:off x="180043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527;p48">
              <a:extLst>
                <a:ext uri="{FF2B5EF4-FFF2-40B4-BE49-F238E27FC236}">
                  <a16:creationId xmlns:a16="http://schemas.microsoft.com/office/drawing/2014/main" id="{660F6416-566E-0DB3-1B8D-F55DEBE4F5D1}"/>
                </a:ext>
              </a:extLst>
            </p:cNvPr>
            <p:cNvSpPr/>
            <p:nvPr/>
          </p:nvSpPr>
          <p:spPr>
            <a:xfrm>
              <a:off x="180043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528;p48">
              <a:extLst>
                <a:ext uri="{FF2B5EF4-FFF2-40B4-BE49-F238E27FC236}">
                  <a16:creationId xmlns:a16="http://schemas.microsoft.com/office/drawing/2014/main" id="{C0B00A43-0A2E-044C-8EA3-D80FC3DE5B70}"/>
                </a:ext>
              </a:extLst>
            </p:cNvPr>
            <p:cNvSpPr/>
            <p:nvPr/>
          </p:nvSpPr>
          <p:spPr>
            <a:xfrm>
              <a:off x="180043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529;p48">
              <a:extLst>
                <a:ext uri="{FF2B5EF4-FFF2-40B4-BE49-F238E27FC236}">
                  <a16:creationId xmlns:a16="http://schemas.microsoft.com/office/drawing/2014/main" id="{5B09639E-F77E-A6B7-D3A9-6AD57A46AEA6}"/>
                </a:ext>
              </a:extLst>
            </p:cNvPr>
            <p:cNvSpPr/>
            <p:nvPr/>
          </p:nvSpPr>
          <p:spPr>
            <a:xfrm>
              <a:off x="180043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530;p48">
              <a:extLst>
                <a:ext uri="{FF2B5EF4-FFF2-40B4-BE49-F238E27FC236}">
                  <a16:creationId xmlns:a16="http://schemas.microsoft.com/office/drawing/2014/main" id="{AB2FE3FB-F8B8-6E6D-054B-58A831625B6A}"/>
                </a:ext>
              </a:extLst>
            </p:cNvPr>
            <p:cNvSpPr/>
            <p:nvPr/>
          </p:nvSpPr>
          <p:spPr>
            <a:xfrm>
              <a:off x="180043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531;p48">
              <a:extLst>
                <a:ext uri="{FF2B5EF4-FFF2-40B4-BE49-F238E27FC236}">
                  <a16:creationId xmlns:a16="http://schemas.microsoft.com/office/drawing/2014/main" id="{6806E44E-9D52-D5D6-98FE-BE5AE66BC6BD}"/>
                </a:ext>
              </a:extLst>
            </p:cNvPr>
            <p:cNvSpPr/>
            <p:nvPr/>
          </p:nvSpPr>
          <p:spPr>
            <a:xfrm>
              <a:off x="180043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532;p48">
              <a:extLst>
                <a:ext uri="{FF2B5EF4-FFF2-40B4-BE49-F238E27FC236}">
                  <a16:creationId xmlns:a16="http://schemas.microsoft.com/office/drawing/2014/main" id="{29B52EB8-D4A1-7401-DE4D-1CEF5D2D5171}"/>
                </a:ext>
              </a:extLst>
            </p:cNvPr>
            <p:cNvSpPr/>
            <p:nvPr/>
          </p:nvSpPr>
          <p:spPr>
            <a:xfrm>
              <a:off x="214441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533;p48">
              <a:extLst>
                <a:ext uri="{FF2B5EF4-FFF2-40B4-BE49-F238E27FC236}">
                  <a16:creationId xmlns:a16="http://schemas.microsoft.com/office/drawing/2014/main" id="{7DBF9C3E-AA55-C740-714B-311014E86D74}"/>
                </a:ext>
              </a:extLst>
            </p:cNvPr>
            <p:cNvSpPr/>
            <p:nvPr/>
          </p:nvSpPr>
          <p:spPr>
            <a:xfrm>
              <a:off x="214441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534;p48">
              <a:extLst>
                <a:ext uri="{FF2B5EF4-FFF2-40B4-BE49-F238E27FC236}">
                  <a16:creationId xmlns:a16="http://schemas.microsoft.com/office/drawing/2014/main" id="{4426CE85-D434-0F03-61D7-9599647BB29D}"/>
                </a:ext>
              </a:extLst>
            </p:cNvPr>
            <p:cNvSpPr/>
            <p:nvPr/>
          </p:nvSpPr>
          <p:spPr>
            <a:xfrm>
              <a:off x="214441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535;p48">
              <a:extLst>
                <a:ext uri="{FF2B5EF4-FFF2-40B4-BE49-F238E27FC236}">
                  <a16:creationId xmlns:a16="http://schemas.microsoft.com/office/drawing/2014/main" id="{8FE5A70A-26D3-198D-68BA-17D50332EAF5}"/>
                </a:ext>
              </a:extLst>
            </p:cNvPr>
            <p:cNvSpPr/>
            <p:nvPr/>
          </p:nvSpPr>
          <p:spPr>
            <a:xfrm>
              <a:off x="214441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536;p48">
              <a:extLst>
                <a:ext uri="{FF2B5EF4-FFF2-40B4-BE49-F238E27FC236}">
                  <a16:creationId xmlns:a16="http://schemas.microsoft.com/office/drawing/2014/main" id="{7F04ECA7-46A9-DAAF-5217-58491502E35E}"/>
                </a:ext>
              </a:extLst>
            </p:cNvPr>
            <p:cNvSpPr/>
            <p:nvPr/>
          </p:nvSpPr>
          <p:spPr>
            <a:xfrm>
              <a:off x="214441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537;p48">
              <a:extLst>
                <a:ext uri="{FF2B5EF4-FFF2-40B4-BE49-F238E27FC236}">
                  <a16:creationId xmlns:a16="http://schemas.microsoft.com/office/drawing/2014/main" id="{14883EFB-F718-9A2C-F046-6D8857A25A2A}"/>
                </a:ext>
              </a:extLst>
            </p:cNvPr>
            <p:cNvSpPr/>
            <p:nvPr/>
          </p:nvSpPr>
          <p:spPr>
            <a:xfrm>
              <a:off x="214441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538;p48">
              <a:extLst>
                <a:ext uri="{FF2B5EF4-FFF2-40B4-BE49-F238E27FC236}">
                  <a16:creationId xmlns:a16="http://schemas.microsoft.com/office/drawing/2014/main" id="{6E374585-81E1-B61A-14C8-A89A8D6098FC}"/>
                </a:ext>
              </a:extLst>
            </p:cNvPr>
            <p:cNvSpPr/>
            <p:nvPr/>
          </p:nvSpPr>
          <p:spPr>
            <a:xfrm>
              <a:off x="2477132" y="2830803"/>
              <a:ext cx="19832" cy="1689108"/>
            </a:xfrm>
            <a:custGeom>
              <a:avLst/>
              <a:gdLst/>
              <a:ahLst/>
              <a:cxnLst/>
              <a:rect l="l" t="t" r="r" b="b"/>
              <a:pathLst>
                <a:path w="310" h="26403" extrusionOk="0">
                  <a:moveTo>
                    <a:pt x="1" y="1"/>
                  </a:move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  <a:close/>
                  <a:moveTo>
                    <a:pt x="1" y="5070"/>
                  </a:moveTo>
                  <a:lnTo>
                    <a:pt x="1" y="10183"/>
                  </a:lnTo>
                  <a:lnTo>
                    <a:pt x="309" y="10183"/>
                  </a:lnTo>
                  <a:lnTo>
                    <a:pt x="309" y="5070"/>
                  </a:lnTo>
                  <a:close/>
                  <a:moveTo>
                    <a:pt x="1" y="10447"/>
                  </a:moveTo>
                  <a:lnTo>
                    <a:pt x="1" y="15560"/>
                  </a:lnTo>
                  <a:lnTo>
                    <a:pt x="309" y="15560"/>
                  </a:lnTo>
                  <a:lnTo>
                    <a:pt x="309" y="10447"/>
                  </a:lnTo>
                  <a:close/>
                  <a:moveTo>
                    <a:pt x="1" y="15824"/>
                  </a:moveTo>
                  <a:lnTo>
                    <a:pt x="1" y="20937"/>
                  </a:lnTo>
                  <a:lnTo>
                    <a:pt x="309" y="20937"/>
                  </a:lnTo>
                  <a:lnTo>
                    <a:pt x="309" y="15824"/>
                  </a:lnTo>
                  <a:close/>
                  <a:moveTo>
                    <a:pt x="1" y="21202"/>
                  </a:moveTo>
                  <a:lnTo>
                    <a:pt x="1" y="26182"/>
                  </a:lnTo>
                  <a:lnTo>
                    <a:pt x="265" y="26182"/>
                  </a:lnTo>
                  <a:lnTo>
                    <a:pt x="265" y="26403"/>
                  </a:lnTo>
                  <a:lnTo>
                    <a:pt x="309" y="26403"/>
                  </a:lnTo>
                  <a:lnTo>
                    <a:pt x="309" y="2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539;p48">
              <a:extLst>
                <a:ext uri="{FF2B5EF4-FFF2-40B4-BE49-F238E27FC236}">
                  <a16:creationId xmlns:a16="http://schemas.microsoft.com/office/drawing/2014/main" id="{71724D2C-F391-2389-1553-D8CD59B37BFC}"/>
                </a:ext>
              </a:extLst>
            </p:cNvPr>
            <p:cNvSpPr/>
            <p:nvPr/>
          </p:nvSpPr>
          <p:spPr>
            <a:xfrm>
              <a:off x="2477132" y="3843104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309" y="5113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540;p48">
              <a:extLst>
                <a:ext uri="{FF2B5EF4-FFF2-40B4-BE49-F238E27FC236}">
                  <a16:creationId xmlns:a16="http://schemas.microsoft.com/office/drawing/2014/main" id="{79B226C8-5A2D-27EA-8C75-CF8D811D61DB}"/>
                </a:ext>
              </a:extLst>
            </p:cNvPr>
            <p:cNvSpPr/>
            <p:nvPr/>
          </p:nvSpPr>
          <p:spPr>
            <a:xfrm>
              <a:off x="2477132" y="349906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541;p48">
              <a:extLst>
                <a:ext uri="{FF2B5EF4-FFF2-40B4-BE49-F238E27FC236}">
                  <a16:creationId xmlns:a16="http://schemas.microsoft.com/office/drawing/2014/main" id="{884C58D8-4C31-4A18-0BF2-0F166C58C188}"/>
                </a:ext>
              </a:extLst>
            </p:cNvPr>
            <p:cNvSpPr/>
            <p:nvPr/>
          </p:nvSpPr>
          <p:spPr>
            <a:xfrm>
              <a:off x="2477132" y="315508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542;p48">
              <a:extLst>
                <a:ext uri="{FF2B5EF4-FFF2-40B4-BE49-F238E27FC236}">
                  <a16:creationId xmlns:a16="http://schemas.microsoft.com/office/drawing/2014/main" id="{585DD8FF-9109-13B7-7928-236414D2A52A}"/>
                </a:ext>
              </a:extLst>
            </p:cNvPr>
            <p:cNvSpPr/>
            <p:nvPr/>
          </p:nvSpPr>
          <p:spPr>
            <a:xfrm>
              <a:off x="2477132" y="2830803"/>
              <a:ext cx="19832" cy="307459"/>
            </a:xfrm>
            <a:custGeom>
              <a:avLst/>
              <a:gdLst/>
              <a:ahLst/>
              <a:cxnLst/>
              <a:rect l="l" t="t" r="r" b="b"/>
              <a:pathLst>
                <a:path w="310" h="480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543;p48">
              <a:extLst>
                <a:ext uri="{FF2B5EF4-FFF2-40B4-BE49-F238E27FC236}">
                  <a16:creationId xmlns:a16="http://schemas.microsoft.com/office/drawing/2014/main" id="{7AC47DD2-B22C-E83E-78F6-BED8C00F0972}"/>
                </a:ext>
              </a:extLst>
            </p:cNvPr>
            <p:cNvSpPr/>
            <p:nvPr/>
          </p:nvSpPr>
          <p:spPr>
            <a:xfrm>
              <a:off x="785315" y="313819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544;p48">
              <a:extLst>
                <a:ext uri="{FF2B5EF4-FFF2-40B4-BE49-F238E27FC236}">
                  <a16:creationId xmlns:a16="http://schemas.microsoft.com/office/drawing/2014/main" id="{BB6FC32D-68D8-57B9-7639-5675D2D73D08}"/>
                </a:ext>
              </a:extLst>
            </p:cNvPr>
            <p:cNvSpPr/>
            <p:nvPr/>
          </p:nvSpPr>
          <p:spPr>
            <a:xfrm>
              <a:off x="78531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545;p48">
              <a:extLst>
                <a:ext uri="{FF2B5EF4-FFF2-40B4-BE49-F238E27FC236}">
                  <a16:creationId xmlns:a16="http://schemas.microsoft.com/office/drawing/2014/main" id="{CC5BC5FA-5738-3319-790E-BAA51C7BB90C}"/>
                </a:ext>
              </a:extLst>
            </p:cNvPr>
            <p:cNvSpPr/>
            <p:nvPr/>
          </p:nvSpPr>
          <p:spPr>
            <a:xfrm>
              <a:off x="112929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546;p48">
              <a:extLst>
                <a:ext uri="{FF2B5EF4-FFF2-40B4-BE49-F238E27FC236}">
                  <a16:creationId xmlns:a16="http://schemas.microsoft.com/office/drawing/2014/main" id="{3FE80A5A-D982-DCF9-0D72-574F88B0E913}"/>
                </a:ext>
              </a:extLst>
            </p:cNvPr>
            <p:cNvSpPr/>
            <p:nvPr/>
          </p:nvSpPr>
          <p:spPr>
            <a:xfrm>
              <a:off x="147333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547;p48">
              <a:extLst>
                <a:ext uri="{FF2B5EF4-FFF2-40B4-BE49-F238E27FC236}">
                  <a16:creationId xmlns:a16="http://schemas.microsoft.com/office/drawing/2014/main" id="{37337A90-2083-D3A7-E8BD-65E299A4D772}"/>
                </a:ext>
              </a:extLst>
            </p:cNvPr>
            <p:cNvSpPr/>
            <p:nvPr/>
          </p:nvSpPr>
          <p:spPr>
            <a:xfrm>
              <a:off x="181731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548;p48">
              <a:extLst>
                <a:ext uri="{FF2B5EF4-FFF2-40B4-BE49-F238E27FC236}">
                  <a16:creationId xmlns:a16="http://schemas.microsoft.com/office/drawing/2014/main" id="{590510F3-599F-C367-D551-45AFC57B7B47}"/>
                </a:ext>
              </a:extLst>
            </p:cNvPr>
            <p:cNvSpPr/>
            <p:nvPr/>
          </p:nvSpPr>
          <p:spPr>
            <a:xfrm>
              <a:off x="2161300" y="313819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549;p48">
              <a:extLst>
                <a:ext uri="{FF2B5EF4-FFF2-40B4-BE49-F238E27FC236}">
                  <a16:creationId xmlns:a16="http://schemas.microsoft.com/office/drawing/2014/main" id="{CC88485D-953C-C66D-58B7-80E7315FFD81}"/>
                </a:ext>
              </a:extLst>
            </p:cNvPr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550;p48">
              <a:extLst>
                <a:ext uri="{FF2B5EF4-FFF2-40B4-BE49-F238E27FC236}">
                  <a16:creationId xmlns:a16="http://schemas.microsoft.com/office/drawing/2014/main" id="{772825E8-6F83-D148-87C6-474F6CD5D437}"/>
                </a:ext>
              </a:extLst>
            </p:cNvPr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551;p48">
              <a:extLst>
                <a:ext uri="{FF2B5EF4-FFF2-40B4-BE49-F238E27FC236}">
                  <a16:creationId xmlns:a16="http://schemas.microsoft.com/office/drawing/2014/main" id="{421897FF-8650-AB55-3C1E-AF1628A652EC}"/>
                </a:ext>
              </a:extLst>
            </p:cNvPr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552;p48">
              <a:extLst>
                <a:ext uri="{FF2B5EF4-FFF2-40B4-BE49-F238E27FC236}">
                  <a16:creationId xmlns:a16="http://schemas.microsoft.com/office/drawing/2014/main" id="{26CB87FB-7F38-13B8-344D-35F5FDEC14FF}"/>
                </a:ext>
              </a:extLst>
            </p:cNvPr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553;p48">
              <a:extLst>
                <a:ext uri="{FF2B5EF4-FFF2-40B4-BE49-F238E27FC236}">
                  <a16:creationId xmlns:a16="http://schemas.microsoft.com/office/drawing/2014/main" id="{8BCCA0E6-4693-11B5-D4FE-DF39BCF715D2}"/>
                </a:ext>
              </a:extLst>
            </p:cNvPr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554;p48">
              <a:extLst>
                <a:ext uri="{FF2B5EF4-FFF2-40B4-BE49-F238E27FC236}">
                  <a16:creationId xmlns:a16="http://schemas.microsoft.com/office/drawing/2014/main" id="{77EA3653-4058-D5F5-DFCE-DEAB7C2EB514}"/>
                </a:ext>
              </a:extLst>
            </p:cNvPr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555;p48">
              <a:extLst>
                <a:ext uri="{FF2B5EF4-FFF2-40B4-BE49-F238E27FC236}">
                  <a16:creationId xmlns:a16="http://schemas.microsoft.com/office/drawing/2014/main" id="{93F93691-0BEF-7211-469C-DE81C59014BB}"/>
                </a:ext>
              </a:extLst>
            </p:cNvPr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556;p48">
              <a:extLst>
                <a:ext uri="{FF2B5EF4-FFF2-40B4-BE49-F238E27FC236}">
                  <a16:creationId xmlns:a16="http://schemas.microsoft.com/office/drawing/2014/main" id="{A39748DC-A389-304E-D753-AA340CB4CFFF}"/>
                </a:ext>
              </a:extLst>
            </p:cNvPr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557;p48">
              <a:extLst>
                <a:ext uri="{FF2B5EF4-FFF2-40B4-BE49-F238E27FC236}">
                  <a16:creationId xmlns:a16="http://schemas.microsoft.com/office/drawing/2014/main" id="{AC847864-616C-4D41-01EC-AC8E7921800C}"/>
                </a:ext>
              </a:extLst>
            </p:cNvPr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558;p48">
              <a:extLst>
                <a:ext uri="{FF2B5EF4-FFF2-40B4-BE49-F238E27FC236}">
                  <a16:creationId xmlns:a16="http://schemas.microsoft.com/office/drawing/2014/main" id="{769162DD-47D7-3A67-2D53-03AD8FA073BB}"/>
                </a:ext>
              </a:extLst>
            </p:cNvPr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559;p48">
              <a:extLst>
                <a:ext uri="{FF2B5EF4-FFF2-40B4-BE49-F238E27FC236}">
                  <a16:creationId xmlns:a16="http://schemas.microsoft.com/office/drawing/2014/main" id="{B6F48377-1E75-E7D1-1273-F39FB161788A}"/>
                </a:ext>
              </a:extLst>
            </p:cNvPr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560;p48">
              <a:extLst>
                <a:ext uri="{FF2B5EF4-FFF2-40B4-BE49-F238E27FC236}">
                  <a16:creationId xmlns:a16="http://schemas.microsoft.com/office/drawing/2014/main" id="{08BE874B-B2FF-8168-F307-65B1AAD06115}"/>
                </a:ext>
              </a:extLst>
            </p:cNvPr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561;p48">
              <a:extLst>
                <a:ext uri="{FF2B5EF4-FFF2-40B4-BE49-F238E27FC236}">
                  <a16:creationId xmlns:a16="http://schemas.microsoft.com/office/drawing/2014/main" id="{32EC6F67-3E89-0D6F-CC66-1F945CCB8E46}"/>
                </a:ext>
              </a:extLst>
            </p:cNvPr>
            <p:cNvSpPr/>
            <p:nvPr/>
          </p:nvSpPr>
          <p:spPr>
            <a:xfrm>
              <a:off x="785315" y="348217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562;p48">
              <a:extLst>
                <a:ext uri="{FF2B5EF4-FFF2-40B4-BE49-F238E27FC236}">
                  <a16:creationId xmlns:a16="http://schemas.microsoft.com/office/drawing/2014/main" id="{E8A01E3F-8019-0056-8267-A1D5EC6F981F}"/>
                </a:ext>
              </a:extLst>
            </p:cNvPr>
            <p:cNvSpPr/>
            <p:nvPr/>
          </p:nvSpPr>
          <p:spPr>
            <a:xfrm>
              <a:off x="78531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563;p48">
              <a:extLst>
                <a:ext uri="{FF2B5EF4-FFF2-40B4-BE49-F238E27FC236}">
                  <a16:creationId xmlns:a16="http://schemas.microsoft.com/office/drawing/2014/main" id="{EF27F94D-2228-4231-CD11-D91BDCF59D7D}"/>
                </a:ext>
              </a:extLst>
            </p:cNvPr>
            <p:cNvSpPr/>
            <p:nvPr/>
          </p:nvSpPr>
          <p:spPr>
            <a:xfrm>
              <a:off x="112929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564;p48">
              <a:extLst>
                <a:ext uri="{FF2B5EF4-FFF2-40B4-BE49-F238E27FC236}">
                  <a16:creationId xmlns:a16="http://schemas.microsoft.com/office/drawing/2014/main" id="{BE9D1A26-1395-419C-14C3-0253DC9C67CA}"/>
                </a:ext>
              </a:extLst>
            </p:cNvPr>
            <p:cNvSpPr/>
            <p:nvPr/>
          </p:nvSpPr>
          <p:spPr>
            <a:xfrm>
              <a:off x="147333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565;p48">
              <a:extLst>
                <a:ext uri="{FF2B5EF4-FFF2-40B4-BE49-F238E27FC236}">
                  <a16:creationId xmlns:a16="http://schemas.microsoft.com/office/drawing/2014/main" id="{E7A41D21-A278-00BB-D9C1-F8CA181C87E1}"/>
                </a:ext>
              </a:extLst>
            </p:cNvPr>
            <p:cNvSpPr/>
            <p:nvPr/>
          </p:nvSpPr>
          <p:spPr>
            <a:xfrm>
              <a:off x="181731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566;p48">
              <a:extLst>
                <a:ext uri="{FF2B5EF4-FFF2-40B4-BE49-F238E27FC236}">
                  <a16:creationId xmlns:a16="http://schemas.microsoft.com/office/drawing/2014/main" id="{01FEAD39-9B01-63FE-BDCD-CF3255EDBDD4}"/>
                </a:ext>
              </a:extLst>
            </p:cNvPr>
            <p:cNvSpPr/>
            <p:nvPr/>
          </p:nvSpPr>
          <p:spPr>
            <a:xfrm>
              <a:off x="2161300" y="348217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567;p48">
              <a:extLst>
                <a:ext uri="{FF2B5EF4-FFF2-40B4-BE49-F238E27FC236}">
                  <a16:creationId xmlns:a16="http://schemas.microsoft.com/office/drawing/2014/main" id="{0D287D79-285B-1B23-2EFB-8BEF1C458BFB}"/>
                </a:ext>
              </a:extLst>
            </p:cNvPr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568;p48">
              <a:extLst>
                <a:ext uri="{FF2B5EF4-FFF2-40B4-BE49-F238E27FC236}">
                  <a16:creationId xmlns:a16="http://schemas.microsoft.com/office/drawing/2014/main" id="{6184631A-7668-9BCD-5D57-27A77CE37238}"/>
                </a:ext>
              </a:extLst>
            </p:cNvPr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569;p48">
              <a:extLst>
                <a:ext uri="{FF2B5EF4-FFF2-40B4-BE49-F238E27FC236}">
                  <a16:creationId xmlns:a16="http://schemas.microsoft.com/office/drawing/2014/main" id="{3E31242B-3E5D-3E48-C3E5-7A0572A58D26}"/>
                </a:ext>
              </a:extLst>
            </p:cNvPr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570;p48">
              <a:extLst>
                <a:ext uri="{FF2B5EF4-FFF2-40B4-BE49-F238E27FC236}">
                  <a16:creationId xmlns:a16="http://schemas.microsoft.com/office/drawing/2014/main" id="{9A39B49B-8B35-9451-61AB-CA9D7154A6CC}"/>
                </a:ext>
              </a:extLst>
            </p:cNvPr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571;p48">
              <a:extLst>
                <a:ext uri="{FF2B5EF4-FFF2-40B4-BE49-F238E27FC236}">
                  <a16:creationId xmlns:a16="http://schemas.microsoft.com/office/drawing/2014/main" id="{7F7A3D5D-123B-CC31-72AD-920620D5A55F}"/>
                </a:ext>
              </a:extLst>
            </p:cNvPr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572;p48">
              <a:extLst>
                <a:ext uri="{FF2B5EF4-FFF2-40B4-BE49-F238E27FC236}">
                  <a16:creationId xmlns:a16="http://schemas.microsoft.com/office/drawing/2014/main" id="{645822E6-F5EB-80AD-4CCC-2A50EBD9C070}"/>
                </a:ext>
              </a:extLst>
            </p:cNvPr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573;p48">
              <a:extLst>
                <a:ext uri="{FF2B5EF4-FFF2-40B4-BE49-F238E27FC236}">
                  <a16:creationId xmlns:a16="http://schemas.microsoft.com/office/drawing/2014/main" id="{5BDC0C72-3E2B-B66C-D564-2F0440CFC129}"/>
                </a:ext>
              </a:extLst>
            </p:cNvPr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574;p48">
              <a:extLst>
                <a:ext uri="{FF2B5EF4-FFF2-40B4-BE49-F238E27FC236}">
                  <a16:creationId xmlns:a16="http://schemas.microsoft.com/office/drawing/2014/main" id="{4EFE42AE-257B-D4DF-FB27-512273E4DF60}"/>
                </a:ext>
              </a:extLst>
            </p:cNvPr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575;p48">
              <a:extLst>
                <a:ext uri="{FF2B5EF4-FFF2-40B4-BE49-F238E27FC236}">
                  <a16:creationId xmlns:a16="http://schemas.microsoft.com/office/drawing/2014/main" id="{06C3513C-84D3-46FD-E71E-4F964BAFC579}"/>
                </a:ext>
              </a:extLst>
            </p:cNvPr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576;p48">
              <a:extLst>
                <a:ext uri="{FF2B5EF4-FFF2-40B4-BE49-F238E27FC236}">
                  <a16:creationId xmlns:a16="http://schemas.microsoft.com/office/drawing/2014/main" id="{C7DE2F78-7FBE-CF1E-ADD9-6D98A88485D8}"/>
                </a:ext>
              </a:extLst>
            </p:cNvPr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577;p48">
              <a:extLst>
                <a:ext uri="{FF2B5EF4-FFF2-40B4-BE49-F238E27FC236}">
                  <a16:creationId xmlns:a16="http://schemas.microsoft.com/office/drawing/2014/main" id="{5A9C6C4B-ED27-29BC-2DF1-660AF5F3E12D}"/>
                </a:ext>
              </a:extLst>
            </p:cNvPr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578;p48">
              <a:extLst>
                <a:ext uri="{FF2B5EF4-FFF2-40B4-BE49-F238E27FC236}">
                  <a16:creationId xmlns:a16="http://schemas.microsoft.com/office/drawing/2014/main" id="{4BEDAF71-BC56-8DA3-D845-F129AB9D8B2B}"/>
                </a:ext>
              </a:extLst>
            </p:cNvPr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579;p48">
              <a:extLst>
                <a:ext uri="{FF2B5EF4-FFF2-40B4-BE49-F238E27FC236}">
                  <a16:creationId xmlns:a16="http://schemas.microsoft.com/office/drawing/2014/main" id="{2EB6CD40-2626-9A92-7686-3D7623F1B557}"/>
                </a:ext>
              </a:extLst>
            </p:cNvPr>
            <p:cNvSpPr/>
            <p:nvPr/>
          </p:nvSpPr>
          <p:spPr>
            <a:xfrm>
              <a:off x="785315" y="3826151"/>
              <a:ext cx="1691923" cy="17017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580;p48">
              <a:extLst>
                <a:ext uri="{FF2B5EF4-FFF2-40B4-BE49-F238E27FC236}">
                  <a16:creationId xmlns:a16="http://schemas.microsoft.com/office/drawing/2014/main" id="{845F6749-577F-5E6D-3A92-9D1DE021E819}"/>
                </a:ext>
              </a:extLst>
            </p:cNvPr>
            <p:cNvSpPr/>
            <p:nvPr/>
          </p:nvSpPr>
          <p:spPr>
            <a:xfrm>
              <a:off x="78531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581;p48">
              <a:extLst>
                <a:ext uri="{FF2B5EF4-FFF2-40B4-BE49-F238E27FC236}">
                  <a16:creationId xmlns:a16="http://schemas.microsoft.com/office/drawing/2014/main" id="{33599EB3-01CB-0369-E1E5-EDEFFD75101A}"/>
                </a:ext>
              </a:extLst>
            </p:cNvPr>
            <p:cNvSpPr/>
            <p:nvPr/>
          </p:nvSpPr>
          <p:spPr>
            <a:xfrm>
              <a:off x="112929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582;p48">
              <a:extLst>
                <a:ext uri="{FF2B5EF4-FFF2-40B4-BE49-F238E27FC236}">
                  <a16:creationId xmlns:a16="http://schemas.microsoft.com/office/drawing/2014/main" id="{6834ABF5-392A-2E6F-28D1-639939569C6A}"/>
                </a:ext>
              </a:extLst>
            </p:cNvPr>
            <p:cNvSpPr/>
            <p:nvPr/>
          </p:nvSpPr>
          <p:spPr>
            <a:xfrm>
              <a:off x="147333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583;p48">
              <a:extLst>
                <a:ext uri="{FF2B5EF4-FFF2-40B4-BE49-F238E27FC236}">
                  <a16:creationId xmlns:a16="http://schemas.microsoft.com/office/drawing/2014/main" id="{2B5F26B4-7774-DFEE-3B63-2243137CC62E}"/>
                </a:ext>
              </a:extLst>
            </p:cNvPr>
            <p:cNvSpPr/>
            <p:nvPr/>
          </p:nvSpPr>
          <p:spPr>
            <a:xfrm>
              <a:off x="181731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584;p48">
              <a:extLst>
                <a:ext uri="{FF2B5EF4-FFF2-40B4-BE49-F238E27FC236}">
                  <a16:creationId xmlns:a16="http://schemas.microsoft.com/office/drawing/2014/main" id="{D7D9F6E9-D8FA-6EE8-A8CE-AB298A29EB7F}"/>
                </a:ext>
              </a:extLst>
            </p:cNvPr>
            <p:cNvSpPr/>
            <p:nvPr/>
          </p:nvSpPr>
          <p:spPr>
            <a:xfrm>
              <a:off x="2161300" y="3826151"/>
              <a:ext cx="315904" cy="17017"/>
            </a:xfrm>
            <a:custGeom>
              <a:avLst/>
              <a:gdLst/>
              <a:ahLst/>
              <a:cxnLst/>
              <a:rect l="l" t="t" r="r" b="b"/>
              <a:pathLst>
                <a:path w="4938" h="266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585;p48">
              <a:extLst>
                <a:ext uri="{FF2B5EF4-FFF2-40B4-BE49-F238E27FC236}">
                  <a16:creationId xmlns:a16="http://schemas.microsoft.com/office/drawing/2014/main" id="{41AC7792-1750-2CDA-E757-89EFBBC3BD05}"/>
                </a:ext>
              </a:extLst>
            </p:cNvPr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586;p48">
              <a:extLst>
                <a:ext uri="{FF2B5EF4-FFF2-40B4-BE49-F238E27FC236}">
                  <a16:creationId xmlns:a16="http://schemas.microsoft.com/office/drawing/2014/main" id="{4726FD1C-7DCA-3E75-553B-9F7E12BEB124}"/>
                </a:ext>
              </a:extLst>
            </p:cNvPr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587;p48">
              <a:extLst>
                <a:ext uri="{FF2B5EF4-FFF2-40B4-BE49-F238E27FC236}">
                  <a16:creationId xmlns:a16="http://schemas.microsoft.com/office/drawing/2014/main" id="{A6881AB5-A589-3A6A-4724-009F0313405C}"/>
                </a:ext>
              </a:extLst>
            </p:cNvPr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588;p48">
              <a:extLst>
                <a:ext uri="{FF2B5EF4-FFF2-40B4-BE49-F238E27FC236}">
                  <a16:creationId xmlns:a16="http://schemas.microsoft.com/office/drawing/2014/main" id="{4D11CA38-5E6E-BDB5-5E1D-202058DA0605}"/>
                </a:ext>
              </a:extLst>
            </p:cNvPr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589;p48">
              <a:extLst>
                <a:ext uri="{FF2B5EF4-FFF2-40B4-BE49-F238E27FC236}">
                  <a16:creationId xmlns:a16="http://schemas.microsoft.com/office/drawing/2014/main" id="{38291E2F-C3FF-7DB0-883B-2AD312378B48}"/>
                </a:ext>
              </a:extLst>
            </p:cNvPr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590;p48">
              <a:extLst>
                <a:ext uri="{FF2B5EF4-FFF2-40B4-BE49-F238E27FC236}">
                  <a16:creationId xmlns:a16="http://schemas.microsoft.com/office/drawing/2014/main" id="{583E695B-465C-6183-0278-9B32569F0D37}"/>
                </a:ext>
              </a:extLst>
            </p:cNvPr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591;p48">
              <a:extLst>
                <a:ext uri="{FF2B5EF4-FFF2-40B4-BE49-F238E27FC236}">
                  <a16:creationId xmlns:a16="http://schemas.microsoft.com/office/drawing/2014/main" id="{0F0AF6F4-22A7-4CB9-38CA-3F2E2DF9AC0D}"/>
                </a:ext>
              </a:extLst>
            </p:cNvPr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592;p48">
              <a:extLst>
                <a:ext uri="{FF2B5EF4-FFF2-40B4-BE49-F238E27FC236}">
                  <a16:creationId xmlns:a16="http://schemas.microsoft.com/office/drawing/2014/main" id="{F3DD71CB-3BE4-74AF-49AA-890A847EBBF2}"/>
                </a:ext>
              </a:extLst>
            </p:cNvPr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593;p48">
              <a:extLst>
                <a:ext uri="{FF2B5EF4-FFF2-40B4-BE49-F238E27FC236}">
                  <a16:creationId xmlns:a16="http://schemas.microsoft.com/office/drawing/2014/main" id="{A838B2DA-E54F-0189-3AEC-EBD322508421}"/>
                </a:ext>
              </a:extLst>
            </p:cNvPr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594;p48">
              <a:extLst>
                <a:ext uri="{FF2B5EF4-FFF2-40B4-BE49-F238E27FC236}">
                  <a16:creationId xmlns:a16="http://schemas.microsoft.com/office/drawing/2014/main" id="{108A8649-BC04-0E90-EF3F-D5771929E27F}"/>
                </a:ext>
              </a:extLst>
            </p:cNvPr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595;p48">
              <a:extLst>
                <a:ext uri="{FF2B5EF4-FFF2-40B4-BE49-F238E27FC236}">
                  <a16:creationId xmlns:a16="http://schemas.microsoft.com/office/drawing/2014/main" id="{149C4A73-44C0-2F80-DB72-3A122266B1FA}"/>
                </a:ext>
              </a:extLst>
            </p:cNvPr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596;p48">
              <a:extLst>
                <a:ext uri="{FF2B5EF4-FFF2-40B4-BE49-F238E27FC236}">
                  <a16:creationId xmlns:a16="http://schemas.microsoft.com/office/drawing/2014/main" id="{E1E0E05C-F89D-5A40-BD5A-3DA4842080F0}"/>
                </a:ext>
              </a:extLst>
            </p:cNvPr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597;p48">
              <a:extLst>
                <a:ext uri="{FF2B5EF4-FFF2-40B4-BE49-F238E27FC236}">
                  <a16:creationId xmlns:a16="http://schemas.microsoft.com/office/drawing/2014/main" id="{CCD45B78-7E2E-6A71-50EF-09C96B70785A}"/>
                </a:ext>
              </a:extLst>
            </p:cNvPr>
            <p:cNvSpPr/>
            <p:nvPr/>
          </p:nvSpPr>
          <p:spPr>
            <a:xfrm>
              <a:off x="785315" y="4170196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598;p48">
              <a:extLst>
                <a:ext uri="{FF2B5EF4-FFF2-40B4-BE49-F238E27FC236}">
                  <a16:creationId xmlns:a16="http://schemas.microsoft.com/office/drawing/2014/main" id="{199D7D59-EC8A-5ADF-9C5E-754B028DFA53}"/>
                </a:ext>
              </a:extLst>
            </p:cNvPr>
            <p:cNvSpPr/>
            <p:nvPr/>
          </p:nvSpPr>
          <p:spPr>
            <a:xfrm>
              <a:off x="78531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599;p48">
              <a:extLst>
                <a:ext uri="{FF2B5EF4-FFF2-40B4-BE49-F238E27FC236}">
                  <a16:creationId xmlns:a16="http://schemas.microsoft.com/office/drawing/2014/main" id="{076FE07D-093D-8B15-3FF3-2AA3D07FB911}"/>
                </a:ext>
              </a:extLst>
            </p:cNvPr>
            <p:cNvSpPr/>
            <p:nvPr/>
          </p:nvSpPr>
          <p:spPr>
            <a:xfrm>
              <a:off x="112929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600;p48">
              <a:extLst>
                <a:ext uri="{FF2B5EF4-FFF2-40B4-BE49-F238E27FC236}">
                  <a16:creationId xmlns:a16="http://schemas.microsoft.com/office/drawing/2014/main" id="{61BBCE74-B035-F909-8366-763AC4F67A85}"/>
                </a:ext>
              </a:extLst>
            </p:cNvPr>
            <p:cNvSpPr/>
            <p:nvPr/>
          </p:nvSpPr>
          <p:spPr>
            <a:xfrm>
              <a:off x="147333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601;p48">
              <a:extLst>
                <a:ext uri="{FF2B5EF4-FFF2-40B4-BE49-F238E27FC236}">
                  <a16:creationId xmlns:a16="http://schemas.microsoft.com/office/drawing/2014/main" id="{7A164371-71BC-0A98-CBBA-9E3C3E6046F3}"/>
                </a:ext>
              </a:extLst>
            </p:cNvPr>
            <p:cNvSpPr/>
            <p:nvPr/>
          </p:nvSpPr>
          <p:spPr>
            <a:xfrm>
              <a:off x="181731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602;p48">
              <a:extLst>
                <a:ext uri="{FF2B5EF4-FFF2-40B4-BE49-F238E27FC236}">
                  <a16:creationId xmlns:a16="http://schemas.microsoft.com/office/drawing/2014/main" id="{0170DE1C-6404-9FFA-93D9-DF8EB81E4F39}"/>
                </a:ext>
              </a:extLst>
            </p:cNvPr>
            <p:cNvSpPr/>
            <p:nvPr/>
          </p:nvSpPr>
          <p:spPr>
            <a:xfrm>
              <a:off x="2161300" y="4170196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603;p48">
              <a:extLst>
                <a:ext uri="{FF2B5EF4-FFF2-40B4-BE49-F238E27FC236}">
                  <a16:creationId xmlns:a16="http://schemas.microsoft.com/office/drawing/2014/main" id="{04186422-21AC-0BC1-72CB-6BF171B0252B}"/>
                </a:ext>
              </a:extLst>
            </p:cNvPr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604;p48">
              <a:extLst>
                <a:ext uri="{FF2B5EF4-FFF2-40B4-BE49-F238E27FC236}">
                  <a16:creationId xmlns:a16="http://schemas.microsoft.com/office/drawing/2014/main" id="{C062455C-CD61-95DE-3F8B-8772C89132DA}"/>
                </a:ext>
              </a:extLst>
            </p:cNvPr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605;p48">
              <a:extLst>
                <a:ext uri="{FF2B5EF4-FFF2-40B4-BE49-F238E27FC236}">
                  <a16:creationId xmlns:a16="http://schemas.microsoft.com/office/drawing/2014/main" id="{4AE10366-DB63-2DEF-3B72-94756BD99166}"/>
                </a:ext>
              </a:extLst>
            </p:cNvPr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606;p48">
              <a:extLst>
                <a:ext uri="{FF2B5EF4-FFF2-40B4-BE49-F238E27FC236}">
                  <a16:creationId xmlns:a16="http://schemas.microsoft.com/office/drawing/2014/main" id="{84416655-A499-D4C0-1384-1782C869971F}"/>
                </a:ext>
              </a:extLst>
            </p:cNvPr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607;p48">
              <a:extLst>
                <a:ext uri="{FF2B5EF4-FFF2-40B4-BE49-F238E27FC236}">
                  <a16:creationId xmlns:a16="http://schemas.microsoft.com/office/drawing/2014/main" id="{1A7A4419-1682-966F-2BA9-CC82FACC4711}"/>
                </a:ext>
              </a:extLst>
            </p:cNvPr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608;p48">
              <a:extLst>
                <a:ext uri="{FF2B5EF4-FFF2-40B4-BE49-F238E27FC236}">
                  <a16:creationId xmlns:a16="http://schemas.microsoft.com/office/drawing/2014/main" id="{6FD3A47B-A073-0FCC-B9C3-34087D29B534}"/>
                </a:ext>
              </a:extLst>
            </p:cNvPr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609;p48">
              <a:extLst>
                <a:ext uri="{FF2B5EF4-FFF2-40B4-BE49-F238E27FC236}">
                  <a16:creationId xmlns:a16="http://schemas.microsoft.com/office/drawing/2014/main" id="{58F21A0A-1BF5-F085-E27C-E1DAD4FEE711}"/>
                </a:ext>
              </a:extLst>
            </p:cNvPr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610;p48">
              <a:extLst>
                <a:ext uri="{FF2B5EF4-FFF2-40B4-BE49-F238E27FC236}">
                  <a16:creationId xmlns:a16="http://schemas.microsoft.com/office/drawing/2014/main" id="{C650825E-AAA7-5738-236C-9270FBE91BBB}"/>
                </a:ext>
              </a:extLst>
            </p:cNvPr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611;p48">
              <a:extLst>
                <a:ext uri="{FF2B5EF4-FFF2-40B4-BE49-F238E27FC236}">
                  <a16:creationId xmlns:a16="http://schemas.microsoft.com/office/drawing/2014/main" id="{2BBCC4DC-6815-F687-6696-147622D5CDD0}"/>
                </a:ext>
              </a:extLst>
            </p:cNvPr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612;p48">
              <a:extLst>
                <a:ext uri="{FF2B5EF4-FFF2-40B4-BE49-F238E27FC236}">
                  <a16:creationId xmlns:a16="http://schemas.microsoft.com/office/drawing/2014/main" id="{14108122-A4DE-3532-0918-A9A58FF01055}"/>
                </a:ext>
              </a:extLst>
            </p:cNvPr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613;p48">
              <a:extLst>
                <a:ext uri="{FF2B5EF4-FFF2-40B4-BE49-F238E27FC236}">
                  <a16:creationId xmlns:a16="http://schemas.microsoft.com/office/drawing/2014/main" id="{E6905C07-FB7D-BD3B-8B70-FDC2D4DC3C36}"/>
                </a:ext>
              </a:extLst>
            </p:cNvPr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614;p48">
              <a:extLst>
                <a:ext uri="{FF2B5EF4-FFF2-40B4-BE49-F238E27FC236}">
                  <a16:creationId xmlns:a16="http://schemas.microsoft.com/office/drawing/2014/main" id="{1FC40681-0D8D-C690-D85A-AC92BB81CC2F}"/>
                </a:ext>
              </a:extLst>
            </p:cNvPr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615;p48">
              <a:extLst>
                <a:ext uri="{FF2B5EF4-FFF2-40B4-BE49-F238E27FC236}">
                  <a16:creationId xmlns:a16="http://schemas.microsoft.com/office/drawing/2014/main" id="{0A505EC5-6D8F-BAF7-D05E-3021AA934E97}"/>
                </a:ext>
              </a:extLst>
            </p:cNvPr>
            <p:cNvSpPr/>
            <p:nvPr/>
          </p:nvSpPr>
          <p:spPr>
            <a:xfrm>
              <a:off x="785315" y="4505731"/>
              <a:ext cx="1708876" cy="16953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221"/>
                  </a:lnTo>
                  <a:lnTo>
                    <a:pt x="26447" y="221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616;p48">
              <a:extLst>
                <a:ext uri="{FF2B5EF4-FFF2-40B4-BE49-F238E27FC236}">
                  <a16:creationId xmlns:a16="http://schemas.microsoft.com/office/drawing/2014/main" id="{2FC1F7B6-3BCA-155F-3273-D75AB2238B08}"/>
                </a:ext>
              </a:extLst>
            </p:cNvPr>
            <p:cNvSpPr/>
            <p:nvPr/>
          </p:nvSpPr>
          <p:spPr>
            <a:xfrm>
              <a:off x="78531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617;p48">
              <a:extLst>
                <a:ext uri="{FF2B5EF4-FFF2-40B4-BE49-F238E27FC236}">
                  <a16:creationId xmlns:a16="http://schemas.microsoft.com/office/drawing/2014/main" id="{561B1BD3-CEAA-B1DB-9B9F-64E63D12091F}"/>
                </a:ext>
              </a:extLst>
            </p:cNvPr>
            <p:cNvSpPr/>
            <p:nvPr/>
          </p:nvSpPr>
          <p:spPr>
            <a:xfrm>
              <a:off x="112929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618;p48">
              <a:extLst>
                <a:ext uri="{FF2B5EF4-FFF2-40B4-BE49-F238E27FC236}">
                  <a16:creationId xmlns:a16="http://schemas.microsoft.com/office/drawing/2014/main" id="{8CA3048F-9C8A-E5C2-097E-D63B2CEE078C}"/>
                </a:ext>
              </a:extLst>
            </p:cNvPr>
            <p:cNvSpPr/>
            <p:nvPr/>
          </p:nvSpPr>
          <p:spPr>
            <a:xfrm>
              <a:off x="147333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619;p48">
              <a:extLst>
                <a:ext uri="{FF2B5EF4-FFF2-40B4-BE49-F238E27FC236}">
                  <a16:creationId xmlns:a16="http://schemas.microsoft.com/office/drawing/2014/main" id="{4DF7F41D-6173-99ED-5D98-CFBAF94E3675}"/>
                </a:ext>
              </a:extLst>
            </p:cNvPr>
            <p:cNvSpPr/>
            <p:nvPr/>
          </p:nvSpPr>
          <p:spPr>
            <a:xfrm>
              <a:off x="181731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620;p48">
              <a:extLst>
                <a:ext uri="{FF2B5EF4-FFF2-40B4-BE49-F238E27FC236}">
                  <a16:creationId xmlns:a16="http://schemas.microsoft.com/office/drawing/2014/main" id="{7F3E9CAC-83E5-8B09-373C-13857BF5405B}"/>
                </a:ext>
              </a:extLst>
            </p:cNvPr>
            <p:cNvSpPr/>
            <p:nvPr/>
          </p:nvSpPr>
          <p:spPr>
            <a:xfrm>
              <a:off x="2161300" y="4505731"/>
              <a:ext cx="332857" cy="16953"/>
            </a:xfrm>
            <a:custGeom>
              <a:avLst/>
              <a:gdLst/>
              <a:ahLst/>
              <a:cxnLst/>
              <a:rect l="l" t="t" r="r" b="b"/>
              <a:pathLst>
                <a:path w="5203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202" y="265"/>
                  </a:lnTo>
                  <a:lnTo>
                    <a:pt x="5202" y="221"/>
                  </a:lnTo>
                  <a:lnTo>
                    <a:pt x="4938" y="221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621;p48">
              <a:extLst>
                <a:ext uri="{FF2B5EF4-FFF2-40B4-BE49-F238E27FC236}">
                  <a16:creationId xmlns:a16="http://schemas.microsoft.com/office/drawing/2014/main" id="{D3374F15-0827-06AF-D855-53078E99697B}"/>
                </a:ext>
              </a:extLst>
            </p:cNvPr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622;p48">
              <a:extLst>
                <a:ext uri="{FF2B5EF4-FFF2-40B4-BE49-F238E27FC236}">
                  <a16:creationId xmlns:a16="http://schemas.microsoft.com/office/drawing/2014/main" id="{BA3ABDA0-5A2E-5477-B5F3-A6E763EAF33B}"/>
                </a:ext>
              </a:extLst>
            </p:cNvPr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0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623;p48">
              <a:extLst>
                <a:ext uri="{FF2B5EF4-FFF2-40B4-BE49-F238E27FC236}">
                  <a16:creationId xmlns:a16="http://schemas.microsoft.com/office/drawing/2014/main" id="{9F318927-CA24-FC73-7B1C-110F435856AA}"/>
                </a:ext>
              </a:extLst>
            </p:cNvPr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624;p48">
              <a:extLst>
                <a:ext uri="{FF2B5EF4-FFF2-40B4-BE49-F238E27FC236}">
                  <a16:creationId xmlns:a16="http://schemas.microsoft.com/office/drawing/2014/main" id="{F2938B50-6B7B-3DD3-B0C7-59887C18CDD6}"/>
                </a:ext>
              </a:extLst>
            </p:cNvPr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625;p48">
              <a:extLst>
                <a:ext uri="{FF2B5EF4-FFF2-40B4-BE49-F238E27FC236}">
                  <a16:creationId xmlns:a16="http://schemas.microsoft.com/office/drawing/2014/main" id="{A8E6DAA2-2AB1-0EA1-8D0F-08E4F2CEA57E}"/>
                </a:ext>
              </a:extLst>
            </p:cNvPr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626;p48">
              <a:extLst>
                <a:ext uri="{FF2B5EF4-FFF2-40B4-BE49-F238E27FC236}">
                  <a16:creationId xmlns:a16="http://schemas.microsoft.com/office/drawing/2014/main" id="{704F2C95-872A-AFC3-C640-50865ADB4905}"/>
                </a:ext>
              </a:extLst>
            </p:cNvPr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627;p48">
              <a:extLst>
                <a:ext uri="{FF2B5EF4-FFF2-40B4-BE49-F238E27FC236}">
                  <a16:creationId xmlns:a16="http://schemas.microsoft.com/office/drawing/2014/main" id="{8641734E-C803-5831-55F7-66FEC52AD182}"/>
                </a:ext>
              </a:extLst>
            </p:cNvPr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628;p48">
              <a:extLst>
                <a:ext uri="{FF2B5EF4-FFF2-40B4-BE49-F238E27FC236}">
                  <a16:creationId xmlns:a16="http://schemas.microsoft.com/office/drawing/2014/main" id="{4DC00B0F-7D1F-5463-A8F3-5FB2145151B6}"/>
                </a:ext>
              </a:extLst>
            </p:cNvPr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629;p48">
              <a:extLst>
                <a:ext uri="{FF2B5EF4-FFF2-40B4-BE49-F238E27FC236}">
                  <a16:creationId xmlns:a16="http://schemas.microsoft.com/office/drawing/2014/main" id="{3E86FAF3-571A-0265-B823-409327AE7FBB}"/>
                </a:ext>
              </a:extLst>
            </p:cNvPr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630;p48">
              <a:extLst>
                <a:ext uri="{FF2B5EF4-FFF2-40B4-BE49-F238E27FC236}">
                  <a16:creationId xmlns:a16="http://schemas.microsoft.com/office/drawing/2014/main" id="{DEBC988C-A4D4-CBC5-801E-76DBBDC527D0}"/>
                </a:ext>
              </a:extLst>
            </p:cNvPr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631;p48">
              <a:extLst>
                <a:ext uri="{FF2B5EF4-FFF2-40B4-BE49-F238E27FC236}">
                  <a16:creationId xmlns:a16="http://schemas.microsoft.com/office/drawing/2014/main" id="{633A0B74-663C-2DE6-05B6-B2ACDF259665}"/>
                </a:ext>
              </a:extLst>
            </p:cNvPr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extrusionOk="0">
                  <a:moveTo>
                    <a:pt x="1" y="0"/>
                  </a:move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632;p48">
              <a:extLst>
                <a:ext uri="{FF2B5EF4-FFF2-40B4-BE49-F238E27FC236}">
                  <a16:creationId xmlns:a16="http://schemas.microsoft.com/office/drawing/2014/main" id="{417DEBA0-477C-13AE-20E7-48679C71B379}"/>
                </a:ext>
              </a:extLst>
            </p:cNvPr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633;p48">
              <a:extLst>
                <a:ext uri="{FF2B5EF4-FFF2-40B4-BE49-F238E27FC236}">
                  <a16:creationId xmlns:a16="http://schemas.microsoft.com/office/drawing/2014/main" id="{66EF740F-AD87-3754-C404-DB68D4A0B209}"/>
                </a:ext>
              </a:extLst>
            </p:cNvPr>
            <p:cNvSpPr/>
            <p:nvPr/>
          </p:nvSpPr>
          <p:spPr>
            <a:xfrm>
              <a:off x="768394" y="4455001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634;p48">
              <a:extLst>
                <a:ext uri="{FF2B5EF4-FFF2-40B4-BE49-F238E27FC236}">
                  <a16:creationId xmlns:a16="http://schemas.microsoft.com/office/drawing/2014/main" id="{A53FEA70-2875-0A04-4AC1-351231D38B44}"/>
                </a:ext>
              </a:extLst>
            </p:cNvPr>
            <p:cNvSpPr/>
            <p:nvPr/>
          </p:nvSpPr>
          <p:spPr>
            <a:xfrm>
              <a:off x="7120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635;p48">
              <a:extLst>
                <a:ext uri="{FF2B5EF4-FFF2-40B4-BE49-F238E27FC236}">
                  <a16:creationId xmlns:a16="http://schemas.microsoft.com/office/drawing/2014/main" id="{CA2CD303-106D-7BA2-89DA-DBFF02F7C36E}"/>
                </a:ext>
              </a:extLst>
            </p:cNvPr>
            <p:cNvSpPr/>
            <p:nvPr/>
          </p:nvSpPr>
          <p:spPr>
            <a:xfrm>
              <a:off x="2477132" y="4455001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636;p48">
              <a:extLst>
                <a:ext uri="{FF2B5EF4-FFF2-40B4-BE49-F238E27FC236}">
                  <a16:creationId xmlns:a16="http://schemas.microsoft.com/office/drawing/2014/main" id="{37A817C1-AAA4-17F6-2774-6DF6D3000FC0}"/>
                </a:ext>
              </a:extLst>
            </p:cNvPr>
            <p:cNvSpPr/>
            <p:nvPr/>
          </p:nvSpPr>
          <p:spPr>
            <a:xfrm>
              <a:off x="24264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637;p48">
              <a:extLst>
                <a:ext uri="{FF2B5EF4-FFF2-40B4-BE49-F238E27FC236}">
                  <a16:creationId xmlns:a16="http://schemas.microsoft.com/office/drawing/2014/main" id="{A84123AB-41E3-DF64-ABA9-6DA5D6D4CAC0}"/>
                </a:ext>
              </a:extLst>
            </p:cNvPr>
            <p:cNvSpPr/>
            <p:nvPr/>
          </p:nvSpPr>
          <p:spPr>
            <a:xfrm>
              <a:off x="768394" y="2777270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638;p48">
              <a:extLst>
                <a:ext uri="{FF2B5EF4-FFF2-40B4-BE49-F238E27FC236}">
                  <a16:creationId xmlns:a16="http://schemas.microsoft.com/office/drawing/2014/main" id="{58F2824F-43A3-0087-85C4-DC83B97BD6FE}"/>
                </a:ext>
              </a:extLst>
            </p:cNvPr>
            <p:cNvSpPr/>
            <p:nvPr/>
          </p:nvSpPr>
          <p:spPr>
            <a:xfrm>
              <a:off x="7120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639;p48">
              <a:extLst>
                <a:ext uri="{FF2B5EF4-FFF2-40B4-BE49-F238E27FC236}">
                  <a16:creationId xmlns:a16="http://schemas.microsoft.com/office/drawing/2014/main" id="{17E70C47-474C-37A2-042E-62A85D29CFD1}"/>
                </a:ext>
              </a:extLst>
            </p:cNvPr>
            <p:cNvSpPr/>
            <p:nvPr/>
          </p:nvSpPr>
          <p:spPr>
            <a:xfrm>
              <a:off x="2477132" y="2777270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640;p48">
              <a:extLst>
                <a:ext uri="{FF2B5EF4-FFF2-40B4-BE49-F238E27FC236}">
                  <a16:creationId xmlns:a16="http://schemas.microsoft.com/office/drawing/2014/main" id="{146C96E2-F13D-4E46-B66B-ED68845BD087}"/>
                </a:ext>
              </a:extLst>
            </p:cNvPr>
            <p:cNvSpPr/>
            <p:nvPr/>
          </p:nvSpPr>
          <p:spPr>
            <a:xfrm>
              <a:off x="24264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0" y="1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660;p48">
            <a:extLst>
              <a:ext uri="{FF2B5EF4-FFF2-40B4-BE49-F238E27FC236}">
                <a16:creationId xmlns:a16="http://schemas.microsoft.com/office/drawing/2014/main" id="{567AD1B4-C236-43D3-3A3D-E4BF22809B8B}"/>
              </a:ext>
            </a:extLst>
          </p:cNvPr>
          <p:cNvGrpSpPr/>
          <p:nvPr/>
        </p:nvGrpSpPr>
        <p:grpSpPr>
          <a:xfrm>
            <a:off x="1319916" y="801974"/>
            <a:ext cx="6490584" cy="3897882"/>
            <a:chOff x="1176775" y="1509763"/>
            <a:chExt cx="2988593" cy="2597649"/>
          </a:xfrm>
        </p:grpSpPr>
        <p:sp>
          <p:nvSpPr>
            <p:cNvPr id="12" name="Google Shape;1661;p48">
              <a:extLst>
                <a:ext uri="{FF2B5EF4-FFF2-40B4-BE49-F238E27FC236}">
                  <a16:creationId xmlns:a16="http://schemas.microsoft.com/office/drawing/2014/main" id="{61BB98CB-8355-8542-AD4C-C4FF65C0EF77}"/>
                </a:ext>
              </a:extLst>
            </p:cNvPr>
            <p:cNvSpPr/>
            <p:nvPr/>
          </p:nvSpPr>
          <p:spPr>
            <a:xfrm>
              <a:off x="1176800" y="1509763"/>
              <a:ext cx="2988568" cy="2520724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" name="Google Shape;1662;p48">
              <a:extLst>
                <a:ext uri="{FF2B5EF4-FFF2-40B4-BE49-F238E27FC236}">
                  <a16:creationId xmlns:a16="http://schemas.microsoft.com/office/drawing/2014/main" id="{87B33D0F-14DF-4A0F-9F0E-8D914BBE4B46}"/>
                </a:ext>
              </a:extLst>
            </p:cNvPr>
            <p:cNvGrpSpPr/>
            <p:nvPr/>
          </p:nvGrpSpPr>
          <p:grpSpPr>
            <a:xfrm>
              <a:off x="3400002" y="1673553"/>
              <a:ext cx="589008" cy="101951"/>
              <a:chOff x="7488738" y="1265980"/>
              <a:chExt cx="523098" cy="90543"/>
            </a:xfrm>
          </p:grpSpPr>
          <p:sp>
            <p:nvSpPr>
              <p:cNvPr id="15" name="Google Shape;1663;p48">
                <a:extLst>
                  <a:ext uri="{FF2B5EF4-FFF2-40B4-BE49-F238E27FC236}">
                    <a16:creationId xmlns:a16="http://schemas.microsoft.com/office/drawing/2014/main" id="{0625129E-BC05-4563-5FFF-62DA132E3D42}"/>
                  </a:ext>
                </a:extLst>
              </p:cNvPr>
              <p:cNvSpPr/>
              <p:nvPr/>
            </p:nvSpPr>
            <p:spPr>
              <a:xfrm>
                <a:off x="7488738" y="1305302"/>
                <a:ext cx="106299" cy="157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8">
                <a:extLst>
                  <a:ext uri="{FF2B5EF4-FFF2-40B4-BE49-F238E27FC236}">
                    <a16:creationId xmlns:a16="http://schemas.microsoft.com/office/drawing/2014/main" id="{53574BEB-3664-1325-8B2C-0E5BC0ED3F45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8">
                <a:extLst>
                  <a:ext uri="{FF2B5EF4-FFF2-40B4-BE49-F238E27FC236}">
                    <a16:creationId xmlns:a16="http://schemas.microsoft.com/office/drawing/2014/main" id="{3124D9A0-30E7-7D99-F010-2327FED10E25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6;p48">
                <a:extLst>
                  <a:ext uri="{FF2B5EF4-FFF2-40B4-BE49-F238E27FC236}">
                    <a16:creationId xmlns:a16="http://schemas.microsoft.com/office/drawing/2014/main" id="{DC33EF3D-FD42-04AC-5680-8C7CAE90C09F}"/>
                  </a:ext>
                </a:extLst>
              </p:cNvPr>
              <p:cNvSpPr/>
              <p:nvPr/>
            </p:nvSpPr>
            <p:spPr>
              <a:xfrm>
                <a:off x="7708923" y="1265980"/>
                <a:ext cx="94513" cy="90543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" name="Google Shape;1667;p48">
              <a:extLst>
                <a:ext uri="{FF2B5EF4-FFF2-40B4-BE49-F238E27FC236}">
                  <a16:creationId xmlns:a16="http://schemas.microsoft.com/office/drawing/2014/main" id="{0622610B-3E75-3981-9818-74AA948FF829}"/>
                </a:ext>
              </a:extLst>
            </p:cNvPr>
            <p:cNvSpPr/>
            <p:nvPr/>
          </p:nvSpPr>
          <p:spPr>
            <a:xfrm>
              <a:off x="1176775" y="4030536"/>
              <a:ext cx="2988568" cy="76875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E52E5F3B-B554-0CF7-E96C-06EA3CF5C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317" y="922695"/>
            <a:ext cx="6246905" cy="35578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54969AC-4C64-7699-6570-83F23D4C7DE4}"/>
              </a:ext>
            </a:extLst>
          </p:cNvPr>
          <p:cNvSpPr txBox="1"/>
          <p:nvPr/>
        </p:nvSpPr>
        <p:spPr>
          <a:xfrm>
            <a:off x="3486951" y="459462"/>
            <a:ext cx="2156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aleway Black" pitchFamily="2" charset="0"/>
              </a:rPr>
              <a:t>UPDATE FILM</a:t>
            </a:r>
            <a:endParaRPr lang="en-ID" dirty="0">
              <a:latin typeface="Raleway Blac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063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0" name="Google Shape;1510;p48"/>
          <p:cNvGrpSpPr/>
          <p:nvPr/>
        </p:nvGrpSpPr>
        <p:grpSpPr>
          <a:xfrm>
            <a:off x="572731" y="234373"/>
            <a:ext cx="2313872" cy="1890000"/>
            <a:chOff x="712002" y="2777270"/>
            <a:chExt cx="1835695" cy="1796211"/>
          </a:xfrm>
        </p:grpSpPr>
        <p:sp>
          <p:nvSpPr>
            <p:cNvPr id="1511" name="Google Shape;1511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fill="none" extrusionOk="0">
                  <a:moveTo>
                    <a:pt x="27019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768426" y="2827988"/>
              <a:ext cx="16953" cy="1694762"/>
            </a:xfrm>
            <a:custGeom>
              <a:avLst/>
              <a:gdLst/>
              <a:ahLst/>
              <a:cxnLst/>
              <a:rect l="l" t="t" r="r" b="b"/>
              <a:pathLst>
                <a:path w="265" h="26491" extrusionOk="0">
                  <a:moveTo>
                    <a:pt x="0" y="1"/>
                  </a:moveTo>
                  <a:lnTo>
                    <a:pt x="0" y="4849"/>
                  </a:lnTo>
                  <a:lnTo>
                    <a:pt x="264" y="4849"/>
                  </a:lnTo>
                  <a:lnTo>
                    <a:pt x="264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4" y="10227"/>
                  </a:lnTo>
                  <a:lnTo>
                    <a:pt x="264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4" y="15604"/>
                  </a:lnTo>
                  <a:lnTo>
                    <a:pt x="264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4" y="20981"/>
                  </a:lnTo>
                  <a:lnTo>
                    <a:pt x="264" y="15868"/>
                  </a:lnTo>
                  <a:close/>
                  <a:moveTo>
                    <a:pt x="0" y="21246"/>
                  </a:moveTo>
                  <a:lnTo>
                    <a:pt x="0" y="26491"/>
                  </a:lnTo>
                  <a:lnTo>
                    <a:pt x="44" y="26491"/>
                  </a:lnTo>
                  <a:lnTo>
                    <a:pt x="44" y="26226"/>
                  </a:lnTo>
                  <a:lnTo>
                    <a:pt x="264" y="26226"/>
                  </a:lnTo>
                  <a:lnTo>
                    <a:pt x="264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112406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1112406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112406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112406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1112406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1112406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1456386" y="2827988"/>
              <a:ext cx="17017" cy="1677848"/>
            </a:xfrm>
            <a:custGeom>
              <a:avLst/>
              <a:gdLst/>
              <a:ahLst/>
              <a:cxnLst/>
              <a:rect l="l" t="t" r="r" b="b"/>
              <a:pathLst>
                <a:path w="266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1456386" y="4187084"/>
              <a:ext cx="17017" cy="318719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1456386" y="3843104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1456386" y="349906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1456386" y="315508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1456386" y="2827988"/>
              <a:ext cx="17017" cy="310274"/>
            </a:xfrm>
            <a:custGeom>
              <a:avLst/>
              <a:gdLst/>
              <a:ahLst/>
              <a:cxnLst/>
              <a:rect l="l" t="t" r="r" b="b"/>
              <a:pathLst>
                <a:path w="266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180043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180043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180043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180043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180043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180043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214441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214441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214441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214441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214441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214441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2477132" y="2830803"/>
              <a:ext cx="19832" cy="1689108"/>
            </a:xfrm>
            <a:custGeom>
              <a:avLst/>
              <a:gdLst/>
              <a:ahLst/>
              <a:cxnLst/>
              <a:rect l="l" t="t" r="r" b="b"/>
              <a:pathLst>
                <a:path w="310" h="26403" extrusionOk="0">
                  <a:moveTo>
                    <a:pt x="1" y="1"/>
                  </a:move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  <a:close/>
                  <a:moveTo>
                    <a:pt x="1" y="5070"/>
                  </a:moveTo>
                  <a:lnTo>
                    <a:pt x="1" y="10183"/>
                  </a:lnTo>
                  <a:lnTo>
                    <a:pt x="309" y="10183"/>
                  </a:lnTo>
                  <a:lnTo>
                    <a:pt x="309" y="5070"/>
                  </a:lnTo>
                  <a:close/>
                  <a:moveTo>
                    <a:pt x="1" y="10447"/>
                  </a:moveTo>
                  <a:lnTo>
                    <a:pt x="1" y="15560"/>
                  </a:lnTo>
                  <a:lnTo>
                    <a:pt x="309" y="15560"/>
                  </a:lnTo>
                  <a:lnTo>
                    <a:pt x="309" y="10447"/>
                  </a:lnTo>
                  <a:close/>
                  <a:moveTo>
                    <a:pt x="1" y="15824"/>
                  </a:moveTo>
                  <a:lnTo>
                    <a:pt x="1" y="20937"/>
                  </a:lnTo>
                  <a:lnTo>
                    <a:pt x="309" y="20937"/>
                  </a:lnTo>
                  <a:lnTo>
                    <a:pt x="309" y="15824"/>
                  </a:lnTo>
                  <a:close/>
                  <a:moveTo>
                    <a:pt x="1" y="21202"/>
                  </a:moveTo>
                  <a:lnTo>
                    <a:pt x="1" y="26182"/>
                  </a:lnTo>
                  <a:lnTo>
                    <a:pt x="265" y="26182"/>
                  </a:lnTo>
                  <a:lnTo>
                    <a:pt x="265" y="26403"/>
                  </a:lnTo>
                  <a:lnTo>
                    <a:pt x="309" y="26403"/>
                  </a:lnTo>
                  <a:lnTo>
                    <a:pt x="309" y="2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2477132" y="3843104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309" y="5113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2477132" y="349906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2477132" y="315508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2477132" y="2830803"/>
              <a:ext cx="19832" cy="307459"/>
            </a:xfrm>
            <a:custGeom>
              <a:avLst/>
              <a:gdLst/>
              <a:ahLst/>
              <a:cxnLst/>
              <a:rect l="l" t="t" r="r" b="b"/>
              <a:pathLst>
                <a:path w="310" h="480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85315" y="313819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8531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112929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147333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181731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2161300" y="313819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785315" y="348217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78531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112929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147333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181731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2161300" y="348217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785315" y="3826151"/>
              <a:ext cx="1691923" cy="17017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78531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112929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147333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81731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2161300" y="3826151"/>
              <a:ext cx="315904" cy="17017"/>
            </a:xfrm>
            <a:custGeom>
              <a:avLst/>
              <a:gdLst/>
              <a:ahLst/>
              <a:cxnLst/>
              <a:rect l="l" t="t" r="r" b="b"/>
              <a:pathLst>
                <a:path w="4938" h="266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785315" y="4170196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78531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112929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147333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181731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2161300" y="4170196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785315" y="4505731"/>
              <a:ext cx="1708876" cy="16953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221"/>
                  </a:lnTo>
                  <a:lnTo>
                    <a:pt x="26447" y="221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8"/>
            <p:cNvSpPr/>
            <p:nvPr/>
          </p:nvSpPr>
          <p:spPr>
            <a:xfrm>
              <a:off x="78531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8"/>
            <p:cNvSpPr/>
            <p:nvPr/>
          </p:nvSpPr>
          <p:spPr>
            <a:xfrm>
              <a:off x="112929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8"/>
            <p:cNvSpPr/>
            <p:nvPr/>
          </p:nvSpPr>
          <p:spPr>
            <a:xfrm>
              <a:off x="147333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181731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2161300" y="4505731"/>
              <a:ext cx="332857" cy="16953"/>
            </a:xfrm>
            <a:custGeom>
              <a:avLst/>
              <a:gdLst/>
              <a:ahLst/>
              <a:cxnLst/>
              <a:rect l="l" t="t" r="r" b="b"/>
              <a:pathLst>
                <a:path w="5203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202" y="265"/>
                  </a:lnTo>
                  <a:lnTo>
                    <a:pt x="5202" y="221"/>
                  </a:lnTo>
                  <a:lnTo>
                    <a:pt x="4938" y="221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0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extrusionOk="0">
                  <a:moveTo>
                    <a:pt x="1" y="0"/>
                  </a:move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768394" y="4455001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8"/>
            <p:cNvSpPr/>
            <p:nvPr/>
          </p:nvSpPr>
          <p:spPr>
            <a:xfrm>
              <a:off x="7120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2477132" y="4455001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24264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768394" y="2777270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7120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2477132" y="2777270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24264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0" y="1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48"/>
          <p:cNvGrpSpPr/>
          <p:nvPr/>
        </p:nvGrpSpPr>
        <p:grpSpPr>
          <a:xfrm>
            <a:off x="23198" y="299399"/>
            <a:ext cx="539125" cy="502575"/>
            <a:chOff x="712000" y="400050"/>
            <a:chExt cx="539125" cy="502575"/>
          </a:xfrm>
        </p:grpSpPr>
        <p:grpSp>
          <p:nvGrpSpPr>
            <p:cNvPr id="1654" name="Google Shape;1654;p48"/>
            <p:cNvGrpSpPr/>
            <p:nvPr/>
          </p:nvGrpSpPr>
          <p:grpSpPr>
            <a:xfrm>
              <a:off x="712000" y="400050"/>
              <a:ext cx="353400" cy="353400"/>
              <a:chOff x="1457325" y="419100"/>
              <a:chExt cx="353400" cy="353400"/>
            </a:xfrm>
          </p:grpSpPr>
          <p:sp>
            <p:nvSpPr>
              <p:cNvPr id="1655" name="Google Shape;1655;p48"/>
              <p:cNvSpPr/>
              <p:nvPr/>
            </p:nvSpPr>
            <p:spPr>
              <a:xfrm>
                <a:off x="1457325" y="419100"/>
                <a:ext cx="353400" cy="3534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8"/>
              <p:cNvSpPr/>
              <p:nvPr/>
            </p:nvSpPr>
            <p:spPr>
              <a:xfrm>
                <a:off x="1515775" y="478640"/>
                <a:ext cx="236505" cy="234318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657" name="Google Shape;1657;p48"/>
            <p:cNvGrpSpPr/>
            <p:nvPr/>
          </p:nvGrpSpPr>
          <p:grpSpPr>
            <a:xfrm>
              <a:off x="1005725" y="657225"/>
              <a:ext cx="245400" cy="245400"/>
              <a:chOff x="904875" y="1114425"/>
              <a:chExt cx="245400" cy="245400"/>
            </a:xfrm>
          </p:grpSpPr>
          <p:sp>
            <p:nvSpPr>
              <p:cNvPr id="1658" name="Google Shape;1658;p48"/>
              <p:cNvSpPr/>
              <p:nvPr/>
            </p:nvSpPr>
            <p:spPr>
              <a:xfrm>
                <a:off x="904875" y="1114425"/>
                <a:ext cx="245400" cy="2454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8"/>
              <p:cNvSpPr/>
              <p:nvPr/>
            </p:nvSpPr>
            <p:spPr>
              <a:xfrm>
                <a:off x="981600" y="1196400"/>
                <a:ext cx="91950" cy="911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4" name="Google Shape;1510;p48">
            <a:extLst>
              <a:ext uri="{FF2B5EF4-FFF2-40B4-BE49-F238E27FC236}">
                <a16:creationId xmlns:a16="http://schemas.microsoft.com/office/drawing/2014/main" id="{E0E9AD15-58BC-A64E-875C-6793680253DE}"/>
              </a:ext>
            </a:extLst>
          </p:cNvPr>
          <p:cNvGrpSpPr/>
          <p:nvPr/>
        </p:nvGrpSpPr>
        <p:grpSpPr>
          <a:xfrm>
            <a:off x="6232116" y="3005878"/>
            <a:ext cx="2313872" cy="1890000"/>
            <a:chOff x="712002" y="2777270"/>
            <a:chExt cx="1835695" cy="1796211"/>
          </a:xfrm>
        </p:grpSpPr>
        <p:sp>
          <p:nvSpPr>
            <p:cNvPr id="1725" name="Google Shape;1511;p48">
              <a:extLst>
                <a:ext uri="{FF2B5EF4-FFF2-40B4-BE49-F238E27FC236}">
                  <a16:creationId xmlns:a16="http://schemas.microsoft.com/office/drawing/2014/main" id="{CF6206AB-5C48-3AB8-F4C9-EF5BFDD36365}"/>
                </a:ext>
              </a:extLst>
            </p:cNvPr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512;p48">
              <a:extLst>
                <a:ext uri="{FF2B5EF4-FFF2-40B4-BE49-F238E27FC236}">
                  <a16:creationId xmlns:a16="http://schemas.microsoft.com/office/drawing/2014/main" id="{574010AC-B3CA-4641-888A-926898ACD94D}"/>
                </a:ext>
              </a:extLst>
            </p:cNvPr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fill="none" extrusionOk="0">
                  <a:moveTo>
                    <a:pt x="27019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513;p48">
              <a:extLst>
                <a:ext uri="{FF2B5EF4-FFF2-40B4-BE49-F238E27FC236}">
                  <a16:creationId xmlns:a16="http://schemas.microsoft.com/office/drawing/2014/main" id="{0D845FAF-BCD8-10BE-0204-0358BF2BD047}"/>
                </a:ext>
              </a:extLst>
            </p:cNvPr>
            <p:cNvSpPr/>
            <p:nvPr/>
          </p:nvSpPr>
          <p:spPr>
            <a:xfrm>
              <a:off x="768426" y="2827988"/>
              <a:ext cx="16953" cy="1694762"/>
            </a:xfrm>
            <a:custGeom>
              <a:avLst/>
              <a:gdLst/>
              <a:ahLst/>
              <a:cxnLst/>
              <a:rect l="l" t="t" r="r" b="b"/>
              <a:pathLst>
                <a:path w="265" h="26491" extrusionOk="0">
                  <a:moveTo>
                    <a:pt x="0" y="1"/>
                  </a:moveTo>
                  <a:lnTo>
                    <a:pt x="0" y="4849"/>
                  </a:lnTo>
                  <a:lnTo>
                    <a:pt x="264" y="4849"/>
                  </a:lnTo>
                  <a:lnTo>
                    <a:pt x="264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4" y="10227"/>
                  </a:lnTo>
                  <a:lnTo>
                    <a:pt x="264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4" y="15604"/>
                  </a:lnTo>
                  <a:lnTo>
                    <a:pt x="264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4" y="20981"/>
                  </a:lnTo>
                  <a:lnTo>
                    <a:pt x="264" y="15868"/>
                  </a:lnTo>
                  <a:close/>
                  <a:moveTo>
                    <a:pt x="0" y="21246"/>
                  </a:moveTo>
                  <a:lnTo>
                    <a:pt x="0" y="26491"/>
                  </a:lnTo>
                  <a:lnTo>
                    <a:pt x="44" y="26491"/>
                  </a:lnTo>
                  <a:lnTo>
                    <a:pt x="44" y="26226"/>
                  </a:lnTo>
                  <a:lnTo>
                    <a:pt x="264" y="26226"/>
                  </a:lnTo>
                  <a:lnTo>
                    <a:pt x="264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514;p48">
              <a:extLst>
                <a:ext uri="{FF2B5EF4-FFF2-40B4-BE49-F238E27FC236}">
                  <a16:creationId xmlns:a16="http://schemas.microsoft.com/office/drawing/2014/main" id="{76948779-CDA7-EB5E-7CD5-DE548B008CA0}"/>
                </a:ext>
              </a:extLst>
            </p:cNvPr>
            <p:cNvSpPr/>
            <p:nvPr/>
          </p:nvSpPr>
          <p:spPr>
            <a:xfrm>
              <a:off x="1112406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515;p48">
              <a:extLst>
                <a:ext uri="{FF2B5EF4-FFF2-40B4-BE49-F238E27FC236}">
                  <a16:creationId xmlns:a16="http://schemas.microsoft.com/office/drawing/2014/main" id="{2BC06EA0-5294-9EAF-2000-F8157563D92B}"/>
                </a:ext>
              </a:extLst>
            </p:cNvPr>
            <p:cNvSpPr/>
            <p:nvPr/>
          </p:nvSpPr>
          <p:spPr>
            <a:xfrm>
              <a:off x="1112406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516;p48">
              <a:extLst>
                <a:ext uri="{FF2B5EF4-FFF2-40B4-BE49-F238E27FC236}">
                  <a16:creationId xmlns:a16="http://schemas.microsoft.com/office/drawing/2014/main" id="{336E7F34-8848-D2F5-2FD4-6369AD24243E}"/>
                </a:ext>
              </a:extLst>
            </p:cNvPr>
            <p:cNvSpPr/>
            <p:nvPr/>
          </p:nvSpPr>
          <p:spPr>
            <a:xfrm>
              <a:off x="1112406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517;p48">
              <a:extLst>
                <a:ext uri="{FF2B5EF4-FFF2-40B4-BE49-F238E27FC236}">
                  <a16:creationId xmlns:a16="http://schemas.microsoft.com/office/drawing/2014/main" id="{6C7A8308-4933-69D9-855D-7DD2E3940047}"/>
                </a:ext>
              </a:extLst>
            </p:cNvPr>
            <p:cNvSpPr/>
            <p:nvPr/>
          </p:nvSpPr>
          <p:spPr>
            <a:xfrm>
              <a:off x="1112406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518;p48">
              <a:extLst>
                <a:ext uri="{FF2B5EF4-FFF2-40B4-BE49-F238E27FC236}">
                  <a16:creationId xmlns:a16="http://schemas.microsoft.com/office/drawing/2014/main" id="{B1FCF2D6-7C6F-CCED-76D7-FDD3AA6B1290}"/>
                </a:ext>
              </a:extLst>
            </p:cNvPr>
            <p:cNvSpPr/>
            <p:nvPr/>
          </p:nvSpPr>
          <p:spPr>
            <a:xfrm>
              <a:off x="1112406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519;p48">
              <a:extLst>
                <a:ext uri="{FF2B5EF4-FFF2-40B4-BE49-F238E27FC236}">
                  <a16:creationId xmlns:a16="http://schemas.microsoft.com/office/drawing/2014/main" id="{C5C555C9-347B-2150-662D-1007AABC0BD0}"/>
                </a:ext>
              </a:extLst>
            </p:cNvPr>
            <p:cNvSpPr/>
            <p:nvPr/>
          </p:nvSpPr>
          <p:spPr>
            <a:xfrm>
              <a:off x="1112406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520;p48">
              <a:extLst>
                <a:ext uri="{FF2B5EF4-FFF2-40B4-BE49-F238E27FC236}">
                  <a16:creationId xmlns:a16="http://schemas.microsoft.com/office/drawing/2014/main" id="{8A4998C9-36E4-D0B7-BDAA-27DDC12757F4}"/>
                </a:ext>
              </a:extLst>
            </p:cNvPr>
            <p:cNvSpPr/>
            <p:nvPr/>
          </p:nvSpPr>
          <p:spPr>
            <a:xfrm>
              <a:off x="1456386" y="2827988"/>
              <a:ext cx="17017" cy="1677848"/>
            </a:xfrm>
            <a:custGeom>
              <a:avLst/>
              <a:gdLst/>
              <a:ahLst/>
              <a:cxnLst/>
              <a:rect l="l" t="t" r="r" b="b"/>
              <a:pathLst>
                <a:path w="266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521;p48">
              <a:extLst>
                <a:ext uri="{FF2B5EF4-FFF2-40B4-BE49-F238E27FC236}">
                  <a16:creationId xmlns:a16="http://schemas.microsoft.com/office/drawing/2014/main" id="{AAFC111C-16DE-4E4B-F9BD-1ADD1E004279}"/>
                </a:ext>
              </a:extLst>
            </p:cNvPr>
            <p:cNvSpPr/>
            <p:nvPr/>
          </p:nvSpPr>
          <p:spPr>
            <a:xfrm>
              <a:off x="1456386" y="4187084"/>
              <a:ext cx="17017" cy="318719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522;p48">
              <a:extLst>
                <a:ext uri="{FF2B5EF4-FFF2-40B4-BE49-F238E27FC236}">
                  <a16:creationId xmlns:a16="http://schemas.microsoft.com/office/drawing/2014/main" id="{F5F69F87-767F-1432-5137-5FBADEF19681}"/>
                </a:ext>
              </a:extLst>
            </p:cNvPr>
            <p:cNvSpPr/>
            <p:nvPr/>
          </p:nvSpPr>
          <p:spPr>
            <a:xfrm>
              <a:off x="1456386" y="3843104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523;p48">
              <a:extLst>
                <a:ext uri="{FF2B5EF4-FFF2-40B4-BE49-F238E27FC236}">
                  <a16:creationId xmlns:a16="http://schemas.microsoft.com/office/drawing/2014/main" id="{B1C29A23-3764-B152-26E7-35D6C00DEA08}"/>
                </a:ext>
              </a:extLst>
            </p:cNvPr>
            <p:cNvSpPr/>
            <p:nvPr/>
          </p:nvSpPr>
          <p:spPr>
            <a:xfrm>
              <a:off x="1456386" y="349906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524;p48">
              <a:extLst>
                <a:ext uri="{FF2B5EF4-FFF2-40B4-BE49-F238E27FC236}">
                  <a16:creationId xmlns:a16="http://schemas.microsoft.com/office/drawing/2014/main" id="{274D1E84-29BC-C632-3E74-12B9F2363EEA}"/>
                </a:ext>
              </a:extLst>
            </p:cNvPr>
            <p:cNvSpPr/>
            <p:nvPr/>
          </p:nvSpPr>
          <p:spPr>
            <a:xfrm>
              <a:off x="1456386" y="315508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525;p48">
              <a:extLst>
                <a:ext uri="{FF2B5EF4-FFF2-40B4-BE49-F238E27FC236}">
                  <a16:creationId xmlns:a16="http://schemas.microsoft.com/office/drawing/2014/main" id="{20DAA74A-80E6-B4F4-AB6E-7903CA80F177}"/>
                </a:ext>
              </a:extLst>
            </p:cNvPr>
            <p:cNvSpPr/>
            <p:nvPr/>
          </p:nvSpPr>
          <p:spPr>
            <a:xfrm>
              <a:off x="1456386" y="2827988"/>
              <a:ext cx="17017" cy="310274"/>
            </a:xfrm>
            <a:custGeom>
              <a:avLst/>
              <a:gdLst/>
              <a:ahLst/>
              <a:cxnLst/>
              <a:rect l="l" t="t" r="r" b="b"/>
              <a:pathLst>
                <a:path w="266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526;p48">
              <a:extLst>
                <a:ext uri="{FF2B5EF4-FFF2-40B4-BE49-F238E27FC236}">
                  <a16:creationId xmlns:a16="http://schemas.microsoft.com/office/drawing/2014/main" id="{0AA38792-4445-E2F0-AE73-8F4130BF5673}"/>
                </a:ext>
              </a:extLst>
            </p:cNvPr>
            <p:cNvSpPr/>
            <p:nvPr/>
          </p:nvSpPr>
          <p:spPr>
            <a:xfrm>
              <a:off x="180043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527;p48">
              <a:extLst>
                <a:ext uri="{FF2B5EF4-FFF2-40B4-BE49-F238E27FC236}">
                  <a16:creationId xmlns:a16="http://schemas.microsoft.com/office/drawing/2014/main" id="{660F6416-566E-0DB3-1B8D-F55DEBE4F5D1}"/>
                </a:ext>
              </a:extLst>
            </p:cNvPr>
            <p:cNvSpPr/>
            <p:nvPr/>
          </p:nvSpPr>
          <p:spPr>
            <a:xfrm>
              <a:off x="180043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528;p48">
              <a:extLst>
                <a:ext uri="{FF2B5EF4-FFF2-40B4-BE49-F238E27FC236}">
                  <a16:creationId xmlns:a16="http://schemas.microsoft.com/office/drawing/2014/main" id="{C0B00A43-0A2E-044C-8EA3-D80FC3DE5B70}"/>
                </a:ext>
              </a:extLst>
            </p:cNvPr>
            <p:cNvSpPr/>
            <p:nvPr/>
          </p:nvSpPr>
          <p:spPr>
            <a:xfrm>
              <a:off x="180043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529;p48">
              <a:extLst>
                <a:ext uri="{FF2B5EF4-FFF2-40B4-BE49-F238E27FC236}">
                  <a16:creationId xmlns:a16="http://schemas.microsoft.com/office/drawing/2014/main" id="{5B09639E-F77E-A6B7-D3A9-6AD57A46AEA6}"/>
                </a:ext>
              </a:extLst>
            </p:cNvPr>
            <p:cNvSpPr/>
            <p:nvPr/>
          </p:nvSpPr>
          <p:spPr>
            <a:xfrm>
              <a:off x="180043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530;p48">
              <a:extLst>
                <a:ext uri="{FF2B5EF4-FFF2-40B4-BE49-F238E27FC236}">
                  <a16:creationId xmlns:a16="http://schemas.microsoft.com/office/drawing/2014/main" id="{AB2FE3FB-F8B8-6E6D-054B-58A831625B6A}"/>
                </a:ext>
              </a:extLst>
            </p:cNvPr>
            <p:cNvSpPr/>
            <p:nvPr/>
          </p:nvSpPr>
          <p:spPr>
            <a:xfrm>
              <a:off x="180043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531;p48">
              <a:extLst>
                <a:ext uri="{FF2B5EF4-FFF2-40B4-BE49-F238E27FC236}">
                  <a16:creationId xmlns:a16="http://schemas.microsoft.com/office/drawing/2014/main" id="{6806E44E-9D52-D5D6-98FE-BE5AE66BC6BD}"/>
                </a:ext>
              </a:extLst>
            </p:cNvPr>
            <p:cNvSpPr/>
            <p:nvPr/>
          </p:nvSpPr>
          <p:spPr>
            <a:xfrm>
              <a:off x="180043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532;p48">
              <a:extLst>
                <a:ext uri="{FF2B5EF4-FFF2-40B4-BE49-F238E27FC236}">
                  <a16:creationId xmlns:a16="http://schemas.microsoft.com/office/drawing/2014/main" id="{29B52EB8-D4A1-7401-DE4D-1CEF5D2D5171}"/>
                </a:ext>
              </a:extLst>
            </p:cNvPr>
            <p:cNvSpPr/>
            <p:nvPr/>
          </p:nvSpPr>
          <p:spPr>
            <a:xfrm>
              <a:off x="214441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533;p48">
              <a:extLst>
                <a:ext uri="{FF2B5EF4-FFF2-40B4-BE49-F238E27FC236}">
                  <a16:creationId xmlns:a16="http://schemas.microsoft.com/office/drawing/2014/main" id="{7DBF9C3E-AA55-C740-714B-311014E86D74}"/>
                </a:ext>
              </a:extLst>
            </p:cNvPr>
            <p:cNvSpPr/>
            <p:nvPr/>
          </p:nvSpPr>
          <p:spPr>
            <a:xfrm>
              <a:off x="214441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534;p48">
              <a:extLst>
                <a:ext uri="{FF2B5EF4-FFF2-40B4-BE49-F238E27FC236}">
                  <a16:creationId xmlns:a16="http://schemas.microsoft.com/office/drawing/2014/main" id="{4426CE85-D434-0F03-61D7-9599647BB29D}"/>
                </a:ext>
              </a:extLst>
            </p:cNvPr>
            <p:cNvSpPr/>
            <p:nvPr/>
          </p:nvSpPr>
          <p:spPr>
            <a:xfrm>
              <a:off x="214441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535;p48">
              <a:extLst>
                <a:ext uri="{FF2B5EF4-FFF2-40B4-BE49-F238E27FC236}">
                  <a16:creationId xmlns:a16="http://schemas.microsoft.com/office/drawing/2014/main" id="{8FE5A70A-26D3-198D-68BA-17D50332EAF5}"/>
                </a:ext>
              </a:extLst>
            </p:cNvPr>
            <p:cNvSpPr/>
            <p:nvPr/>
          </p:nvSpPr>
          <p:spPr>
            <a:xfrm>
              <a:off x="214441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536;p48">
              <a:extLst>
                <a:ext uri="{FF2B5EF4-FFF2-40B4-BE49-F238E27FC236}">
                  <a16:creationId xmlns:a16="http://schemas.microsoft.com/office/drawing/2014/main" id="{7F04ECA7-46A9-DAAF-5217-58491502E35E}"/>
                </a:ext>
              </a:extLst>
            </p:cNvPr>
            <p:cNvSpPr/>
            <p:nvPr/>
          </p:nvSpPr>
          <p:spPr>
            <a:xfrm>
              <a:off x="214441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537;p48">
              <a:extLst>
                <a:ext uri="{FF2B5EF4-FFF2-40B4-BE49-F238E27FC236}">
                  <a16:creationId xmlns:a16="http://schemas.microsoft.com/office/drawing/2014/main" id="{14883EFB-F718-9A2C-F046-6D8857A25A2A}"/>
                </a:ext>
              </a:extLst>
            </p:cNvPr>
            <p:cNvSpPr/>
            <p:nvPr/>
          </p:nvSpPr>
          <p:spPr>
            <a:xfrm>
              <a:off x="214441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538;p48">
              <a:extLst>
                <a:ext uri="{FF2B5EF4-FFF2-40B4-BE49-F238E27FC236}">
                  <a16:creationId xmlns:a16="http://schemas.microsoft.com/office/drawing/2014/main" id="{6E374585-81E1-B61A-14C8-A89A8D6098FC}"/>
                </a:ext>
              </a:extLst>
            </p:cNvPr>
            <p:cNvSpPr/>
            <p:nvPr/>
          </p:nvSpPr>
          <p:spPr>
            <a:xfrm>
              <a:off x="2477132" y="2830803"/>
              <a:ext cx="19832" cy="1689108"/>
            </a:xfrm>
            <a:custGeom>
              <a:avLst/>
              <a:gdLst/>
              <a:ahLst/>
              <a:cxnLst/>
              <a:rect l="l" t="t" r="r" b="b"/>
              <a:pathLst>
                <a:path w="310" h="26403" extrusionOk="0">
                  <a:moveTo>
                    <a:pt x="1" y="1"/>
                  </a:move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  <a:close/>
                  <a:moveTo>
                    <a:pt x="1" y="5070"/>
                  </a:moveTo>
                  <a:lnTo>
                    <a:pt x="1" y="10183"/>
                  </a:lnTo>
                  <a:lnTo>
                    <a:pt x="309" y="10183"/>
                  </a:lnTo>
                  <a:lnTo>
                    <a:pt x="309" y="5070"/>
                  </a:lnTo>
                  <a:close/>
                  <a:moveTo>
                    <a:pt x="1" y="10447"/>
                  </a:moveTo>
                  <a:lnTo>
                    <a:pt x="1" y="15560"/>
                  </a:lnTo>
                  <a:lnTo>
                    <a:pt x="309" y="15560"/>
                  </a:lnTo>
                  <a:lnTo>
                    <a:pt x="309" y="10447"/>
                  </a:lnTo>
                  <a:close/>
                  <a:moveTo>
                    <a:pt x="1" y="15824"/>
                  </a:moveTo>
                  <a:lnTo>
                    <a:pt x="1" y="20937"/>
                  </a:lnTo>
                  <a:lnTo>
                    <a:pt x="309" y="20937"/>
                  </a:lnTo>
                  <a:lnTo>
                    <a:pt x="309" y="15824"/>
                  </a:lnTo>
                  <a:close/>
                  <a:moveTo>
                    <a:pt x="1" y="21202"/>
                  </a:moveTo>
                  <a:lnTo>
                    <a:pt x="1" y="26182"/>
                  </a:lnTo>
                  <a:lnTo>
                    <a:pt x="265" y="26182"/>
                  </a:lnTo>
                  <a:lnTo>
                    <a:pt x="265" y="26403"/>
                  </a:lnTo>
                  <a:lnTo>
                    <a:pt x="309" y="26403"/>
                  </a:lnTo>
                  <a:lnTo>
                    <a:pt x="309" y="2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539;p48">
              <a:extLst>
                <a:ext uri="{FF2B5EF4-FFF2-40B4-BE49-F238E27FC236}">
                  <a16:creationId xmlns:a16="http://schemas.microsoft.com/office/drawing/2014/main" id="{71724D2C-F391-2389-1553-D8CD59B37BFC}"/>
                </a:ext>
              </a:extLst>
            </p:cNvPr>
            <p:cNvSpPr/>
            <p:nvPr/>
          </p:nvSpPr>
          <p:spPr>
            <a:xfrm>
              <a:off x="2477132" y="3843104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309" y="5113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540;p48">
              <a:extLst>
                <a:ext uri="{FF2B5EF4-FFF2-40B4-BE49-F238E27FC236}">
                  <a16:creationId xmlns:a16="http://schemas.microsoft.com/office/drawing/2014/main" id="{79B226C8-5A2D-27EA-8C75-CF8D811D61DB}"/>
                </a:ext>
              </a:extLst>
            </p:cNvPr>
            <p:cNvSpPr/>
            <p:nvPr/>
          </p:nvSpPr>
          <p:spPr>
            <a:xfrm>
              <a:off x="2477132" y="349906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541;p48">
              <a:extLst>
                <a:ext uri="{FF2B5EF4-FFF2-40B4-BE49-F238E27FC236}">
                  <a16:creationId xmlns:a16="http://schemas.microsoft.com/office/drawing/2014/main" id="{884C58D8-4C31-4A18-0BF2-0F166C58C188}"/>
                </a:ext>
              </a:extLst>
            </p:cNvPr>
            <p:cNvSpPr/>
            <p:nvPr/>
          </p:nvSpPr>
          <p:spPr>
            <a:xfrm>
              <a:off x="2477132" y="315508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542;p48">
              <a:extLst>
                <a:ext uri="{FF2B5EF4-FFF2-40B4-BE49-F238E27FC236}">
                  <a16:creationId xmlns:a16="http://schemas.microsoft.com/office/drawing/2014/main" id="{585DD8FF-9109-13B7-7928-236414D2A52A}"/>
                </a:ext>
              </a:extLst>
            </p:cNvPr>
            <p:cNvSpPr/>
            <p:nvPr/>
          </p:nvSpPr>
          <p:spPr>
            <a:xfrm>
              <a:off x="2477132" y="2830803"/>
              <a:ext cx="19832" cy="307459"/>
            </a:xfrm>
            <a:custGeom>
              <a:avLst/>
              <a:gdLst/>
              <a:ahLst/>
              <a:cxnLst/>
              <a:rect l="l" t="t" r="r" b="b"/>
              <a:pathLst>
                <a:path w="310" h="480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543;p48">
              <a:extLst>
                <a:ext uri="{FF2B5EF4-FFF2-40B4-BE49-F238E27FC236}">
                  <a16:creationId xmlns:a16="http://schemas.microsoft.com/office/drawing/2014/main" id="{7AC47DD2-B22C-E83E-78F6-BED8C00F0972}"/>
                </a:ext>
              </a:extLst>
            </p:cNvPr>
            <p:cNvSpPr/>
            <p:nvPr/>
          </p:nvSpPr>
          <p:spPr>
            <a:xfrm>
              <a:off x="785315" y="313819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544;p48">
              <a:extLst>
                <a:ext uri="{FF2B5EF4-FFF2-40B4-BE49-F238E27FC236}">
                  <a16:creationId xmlns:a16="http://schemas.microsoft.com/office/drawing/2014/main" id="{BB6FC32D-68D8-57B9-7639-5675D2D73D08}"/>
                </a:ext>
              </a:extLst>
            </p:cNvPr>
            <p:cNvSpPr/>
            <p:nvPr/>
          </p:nvSpPr>
          <p:spPr>
            <a:xfrm>
              <a:off x="78531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545;p48">
              <a:extLst>
                <a:ext uri="{FF2B5EF4-FFF2-40B4-BE49-F238E27FC236}">
                  <a16:creationId xmlns:a16="http://schemas.microsoft.com/office/drawing/2014/main" id="{CC5BC5FA-5738-3319-790E-BAA51C7BB90C}"/>
                </a:ext>
              </a:extLst>
            </p:cNvPr>
            <p:cNvSpPr/>
            <p:nvPr/>
          </p:nvSpPr>
          <p:spPr>
            <a:xfrm>
              <a:off x="112929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546;p48">
              <a:extLst>
                <a:ext uri="{FF2B5EF4-FFF2-40B4-BE49-F238E27FC236}">
                  <a16:creationId xmlns:a16="http://schemas.microsoft.com/office/drawing/2014/main" id="{3FE80A5A-D982-DCF9-0D72-574F88B0E913}"/>
                </a:ext>
              </a:extLst>
            </p:cNvPr>
            <p:cNvSpPr/>
            <p:nvPr/>
          </p:nvSpPr>
          <p:spPr>
            <a:xfrm>
              <a:off x="147333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547;p48">
              <a:extLst>
                <a:ext uri="{FF2B5EF4-FFF2-40B4-BE49-F238E27FC236}">
                  <a16:creationId xmlns:a16="http://schemas.microsoft.com/office/drawing/2014/main" id="{37337A90-2083-D3A7-E8BD-65E299A4D772}"/>
                </a:ext>
              </a:extLst>
            </p:cNvPr>
            <p:cNvSpPr/>
            <p:nvPr/>
          </p:nvSpPr>
          <p:spPr>
            <a:xfrm>
              <a:off x="181731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548;p48">
              <a:extLst>
                <a:ext uri="{FF2B5EF4-FFF2-40B4-BE49-F238E27FC236}">
                  <a16:creationId xmlns:a16="http://schemas.microsoft.com/office/drawing/2014/main" id="{590510F3-599F-C367-D551-45AFC57B7B47}"/>
                </a:ext>
              </a:extLst>
            </p:cNvPr>
            <p:cNvSpPr/>
            <p:nvPr/>
          </p:nvSpPr>
          <p:spPr>
            <a:xfrm>
              <a:off x="2161300" y="313819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549;p48">
              <a:extLst>
                <a:ext uri="{FF2B5EF4-FFF2-40B4-BE49-F238E27FC236}">
                  <a16:creationId xmlns:a16="http://schemas.microsoft.com/office/drawing/2014/main" id="{CC88485D-953C-C66D-58B7-80E7315FFD81}"/>
                </a:ext>
              </a:extLst>
            </p:cNvPr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550;p48">
              <a:extLst>
                <a:ext uri="{FF2B5EF4-FFF2-40B4-BE49-F238E27FC236}">
                  <a16:creationId xmlns:a16="http://schemas.microsoft.com/office/drawing/2014/main" id="{772825E8-6F83-D148-87C6-474F6CD5D437}"/>
                </a:ext>
              </a:extLst>
            </p:cNvPr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551;p48">
              <a:extLst>
                <a:ext uri="{FF2B5EF4-FFF2-40B4-BE49-F238E27FC236}">
                  <a16:creationId xmlns:a16="http://schemas.microsoft.com/office/drawing/2014/main" id="{421897FF-8650-AB55-3C1E-AF1628A652EC}"/>
                </a:ext>
              </a:extLst>
            </p:cNvPr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552;p48">
              <a:extLst>
                <a:ext uri="{FF2B5EF4-FFF2-40B4-BE49-F238E27FC236}">
                  <a16:creationId xmlns:a16="http://schemas.microsoft.com/office/drawing/2014/main" id="{26CB87FB-7F38-13B8-344D-35F5FDEC14FF}"/>
                </a:ext>
              </a:extLst>
            </p:cNvPr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553;p48">
              <a:extLst>
                <a:ext uri="{FF2B5EF4-FFF2-40B4-BE49-F238E27FC236}">
                  <a16:creationId xmlns:a16="http://schemas.microsoft.com/office/drawing/2014/main" id="{8BCCA0E6-4693-11B5-D4FE-DF39BCF715D2}"/>
                </a:ext>
              </a:extLst>
            </p:cNvPr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554;p48">
              <a:extLst>
                <a:ext uri="{FF2B5EF4-FFF2-40B4-BE49-F238E27FC236}">
                  <a16:creationId xmlns:a16="http://schemas.microsoft.com/office/drawing/2014/main" id="{77EA3653-4058-D5F5-DFCE-DEAB7C2EB514}"/>
                </a:ext>
              </a:extLst>
            </p:cNvPr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555;p48">
              <a:extLst>
                <a:ext uri="{FF2B5EF4-FFF2-40B4-BE49-F238E27FC236}">
                  <a16:creationId xmlns:a16="http://schemas.microsoft.com/office/drawing/2014/main" id="{93F93691-0BEF-7211-469C-DE81C59014BB}"/>
                </a:ext>
              </a:extLst>
            </p:cNvPr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556;p48">
              <a:extLst>
                <a:ext uri="{FF2B5EF4-FFF2-40B4-BE49-F238E27FC236}">
                  <a16:creationId xmlns:a16="http://schemas.microsoft.com/office/drawing/2014/main" id="{A39748DC-A389-304E-D753-AA340CB4CFFF}"/>
                </a:ext>
              </a:extLst>
            </p:cNvPr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557;p48">
              <a:extLst>
                <a:ext uri="{FF2B5EF4-FFF2-40B4-BE49-F238E27FC236}">
                  <a16:creationId xmlns:a16="http://schemas.microsoft.com/office/drawing/2014/main" id="{AC847864-616C-4D41-01EC-AC8E7921800C}"/>
                </a:ext>
              </a:extLst>
            </p:cNvPr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558;p48">
              <a:extLst>
                <a:ext uri="{FF2B5EF4-FFF2-40B4-BE49-F238E27FC236}">
                  <a16:creationId xmlns:a16="http://schemas.microsoft.com/office/drawing/2014/main" id="{769162DD-47D7-3A67-2D53-03AD8FA073BB}"/>
                </a:ext>
              </a:extLst>
            </p:cNvPr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559;p48">
              <a:extLst>
                <a:ext uri="{FF2B5EF4-FFF2-40B4-BE49-F238E27FC236}">
                  <a16:creationId xmlns:a16="http://schemas.microsoft.com/office/drawing/2014/main" id="{B6F48377-1E75-E7D1-1273-F39FB161788A}"/>
                </a:ext>
              </a:extLst>
            </p:cNvPr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560;p48">
              <a:extLst>
                <a:ext uri="{FF2B5EF4-FFF2-40B4-BE49-F238E27FC236}">
                  <a16:creationId xmlns:a16="http://schemas.microsoft.com/office/drawing/2014/main" id="{08BE874B-B2FF-8168-F307-65B1AAD06115}"/>
                </a:ext>
              </a:extLst>
            </p:cNvPr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561;p48">
              <a:extLst>
                <a:ext uri="{FF2B5EF4-FFF2-40B4-BE49-F238E27FC236}">
                  <a16:creationId xmlns:a16="http://schemas.microsoft.com/office/drawing/2014/main" id="{32EC6F67-3E89-0D6F-CC66-1F945CCB8E46}"/>
                </a:ext>
              </a:extLst>
            </p:cNvPr>
            <p:cNvSpPr/>
            <p:nvPr/>
          </p:nvSpPr>
          <p:spPr>
            <a:xfrm>
              <a:off x="785315" y="348217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562;p48">
              <a:extLst>
                <a:ext uri="{FF2B5EF4-FFF2-40B4-BE49-F238E27FC236}">
                  <a16:creationId xmlns:a16="http://schemas.microsoft.com/office/drawing/2014/main" id="{E8A01E3F-8019-0056-8267-A1D5EC6F981F}"/>
                </a:ext>
              </a:extLst>
            </p:cNvPr>
            <p:cNvSpPr/>
            <p:nvPr/>
          </p:nvSpPr>
          <p:spPr>
            <a:xfrm>
              <a:off x="78531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563;p48">
              <a:extLst>
                <a:ext uri="{FF2B5EF4-FFF2-40B4-BE49-F238E27FC236}">
                  <a16:creationId xmlns:a16="http://schemas.microsoft.com/office/drawing/2014/main" id="{EF27F94D-2228-4231-CD11-D91BDCF59D7D}"/>
                </a:ext>
              </a:extLst>
            </p:cNvPr>
            <p:cNvSpPr/>
            <p:nvPr/>
          </p:nvSpPr>
          <p:spPr>
            <a:xfrm>
              <a:off x="112929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564;p48">
              <a:extLst>
                <a:ext uri="{FF2B5EF4-FFF2-40B4-BE49-F238E27FC236}">
                  <a16:creationId xmlns:a16="http://schemas.microsoft.com/office/drawing/2014/main" id="{BE9D1A26-1395-419C-14C3-0253DC9C67CA}"/>
                </a:ext>
              </a:extLst>
            </p:cNvPr>
            <p:cNvSpPr/>
            <p:nvPr/>
          </p:nvSpPr>
          <p:spPr>
            <a:xfrm>
              <a:off x="147333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565;p48">
              <a:extLst>
                <a:ext uri="{FF2B5EF4-FFF2-40B4-BE49-F238E27FC236}">
                  <a16:creationId xmlns:a16="http://schemas.microsoft.com/office/drawing/2014/main" id="{E7A41D21-A278-00BB-D9C1-F8CA181C87E1}"/>
                </a:ext>
              </a:extLst>
            </p:cNvPr>
            <p:cNvSpPr/>
            <p:nvPr/>
          </p:nvSpPr>
          <p:spPr>
            <a:xfrm>
              <a:off x="181731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566;p48">
              <a:extLst>
                <a:ext uri="{FF2B5EF4-FFF2-40B4-BE49-F238E27FC236}">
                  <a16:creationId xmlns:a16="http://schemas.microsoft.com/office/drawing/2014/main" id="{01FEAD39-9B01-63FE-BDCD-CF3255EDBDD4}"/>
                </a:ext>
              </a:extLst>
            </p:cNvPr>
            <p:cNvSpPr/>
            <p:nvPr/>
          </p:nvSpPr>
          <p:spPr>
            <a:xfrm>
              <a:off x="2161300" y="348217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567;p48">
              <a:extLst>
                <a:ext uri="{FF2B5EF4-FFF2-40B4-BE49-F238E27FC236}">
                  <a16:creationId xmlns:a16="http://schemas.microsoft.com/office/drawing/2014/main" id="{0D287D79-285B-1B23-2EFB-8BEF1C458BFB}"/>
                </a:ext>
              </a:extLst>
            </p:cNvPr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568;p48">
              <a:extLst>
                <a:ext uri="{FF2B5EF4-FFF2-40B4-BE49-F238E27FC236}">
                  <a16:creationId xmlns:a16="http://schemas.microsoft.com/office/drawing/2014/main" id="{6184631A-7668-9BCD-5D57-27A77CE37238}"/>
                </a:ext>
              </a:extLst>
            </p:cNvPr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569;p48">
              <a:extLst>
                <a:ext uri="{FF2B5EF4-FFF2-40B4-BE49-F238E27FC236}">
                  <a16:creationId xmlns:a16="http://schemas.microsoft.com/office/drawing/2014/main" id="{3E31242B-3E5D-3E48-C3E5-7A0572A58D26}"/>
                </a:ext>
              </a:extLst>
            </p:cNvPr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570;p48">
              <a:extLst>
                <a:ext uri="{FF2B5EF4-FFF2-40B4-BE49-F238E27FC236}">
                  <a16:creationId xmlns:a16="http://schemas.microsoft.com/office/drawing/2014/main" id="{9A39B49B-8B35-9451-61AB-CA9D7154A6CC}"/>
                </a:ext>
              </a:extLst>
            </p:cNvPr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571;p48">
              <a:extLst>
                <a:ext uri="{FF2B5EF4-FFF2-40B4-BE49-F238E27FC236}">
                  <a16:creationId xmlns:a16="http://schemas.microsoft.com/office/drawing/2014/main" id="{7F7A3D5D-123B-CC31-72AD-920620D5A55F}"/>
                </a:ext>
              </a:extLst>
            </p:cNvPr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572;p48">
              <a:extLst>
                <a:ext uri="{FF2B5EF4-FFF2-40B4-BE49-F238E27FC236}">
                  <a16:creationId xmlns:a16="http://schemas.microsoft.com/office/drawing/2014/main" id="{645822E6-F5EB-80AD-4CCC-2A50EBD9C070}"/>
                </a:ext>
              </a:extLst>
            </p:cNvPr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573;p48">
              <a:extLst>
                <a:ext uri="{FF2B5EF4-FFF2-40B4-BE49-F238E27FC236}">
                  <a16:creationId xmlns:a16="http://schemas.microsoft.com/office/drawing/2014/main" id="{5BDC0C72-3E2B-B66C-D564-2F0440CFC129}"/>
                </a:ext>
              </a:extLst>
            </p:cNvPr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574;p48">
              <a:extLst>
                <a:ext uri="{FF2B5EF4-FFF2-40B4-BE49-F238E27FC236}">
                  <a16:creationId xmlns:a16="http://schemas.microsoft.com/office/drawing/2014/main" id="{4EFE42AE-257B-D4DF-FB27-512273E4DF60}"/>
                </a:ext>
              </a:extLst>
            </p:cNvPr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575;p48">
              <a:extLst>
                <a:ext uri="{FF2B5EF4-FFF2-40B4-BE49-F238E27FC236}">
                  <a16:creationId xmlns:a16="http://schemas.microsoft.com/office/drawing/2014/main" id="{06C3513C-84D3-46FD-E71E-4F964BAFC579}"/>
                </a:ext>
              </a:extLst>
            </p:cNvPr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576;p48">
              <a:extLst>
                <a:ext uri="{FF2B5EF4-FFF2-40B4-BE49-F238E27FC236}">
                  <a16:creationId xmlns:a16="http://schemas.microsoft.com/office/drawing/2014/main" id="{C7DE2F78-7FBE-CF1E-ADD9-6D98A88485D8}"/>
                </a:ext>
              </a:extLst>
            </p:cNvPr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577;p48">
              <a:extLst>
                <a:ext uri="{FF2B5EF4-FFF2-40B4-BE49-F238E27FC236}">
                  <a16:creationId xmlns:a16="http://schemas.microsoft.com/office/drawing/2014/main" id="{5A9C6C4B-ED27-29BC-2DF1-660AF5F3E12D}"/>
                </a:ext>
              </a:extLst>
            </p:cNvPr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578;p48">
              <a:extLst>
                <a:ext uri="{FF2B5EF4-FFF2-40B4-BE49-F238E27FC236}">
                  <a16:creationId xmlns:a16="http://schemas.microsoft.com/office/drawing/2014/main" id="{4BEDAF71-BC56-8DA3-D845-F129AB9D8B2B}"/>
                </a:ext>
              </a:extLst>
            </p:cNvPr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579;p48">
              <a:extLst>
                <a:ext uri="{FF2B5EF4-FFF2-40B4-BE49-F238E27FC236}">
                  <a16:creationId xmlns:a16="http://schemas.microsoft.com/office/drawing/2014/main" id="{2EB6CD40-2626-9A92-7686-3D7623F1B557}"/>
                </a:ext>
              </a:extLst>
            </p:cNvPr>
            <p:cNvSpPr/>
            <p:nvPr/>
          </p:nvSpPr>
          <p:spPr>
            <a:xfrm>
              <a:off x="785315" y="3826151"/>
              <a:ext cx="1691923" cy="17017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580;p48">
              <a:extLst>
                <a:ext uri="{FF2B5EF4-FFF2-40B4-BE49-F238E27FC236}">
                  <a16:creationId xmlns:a16="http://schemas.microsoft.com/office/drawing/2014/main" id="{845F6749-577F-5E6D-3A92-9D1DE021E819}"/>
                </a:ext>
              </a:extLst>
            </p:cNvPr>
            <p:cNvSpPr/>
            <p:nvPr/>
          </p:nvSpPr>
          <p:spPr>
            <a:xfrm>
              <a:off x="78531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581;p48">
              <a:extLst>
                <a:ext uri="{FF2B5EF4-FFF2-40B4-BE49-F238E27FC236}">
                  <a16:creationId xmlns:a16="http://schemas.microsoft.com/office/drawing/2014/main" id="{33599EB3-01CB-0369-E1E5-EDEFFD75101A}"/>
                </a:ext>
              </a:extLst>
            </p:cNvPr>
            <p:cNvSpPr/>
            <p:nvPr/>
          </p:nvSpPr>
          <p:spPr>
            <a:xfrm>
              <a:off x="112929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582;p48">
              <a:extLst>
                <a:ext uri="{FF2B5EF4-FFF2-40B4-BE49-F238E27FC236}">
                  <a16:creationId xmlns:a16="http://schemas.microsoft.com/office/drawing/2014/main" id="{6834ABF5-392A-2E6F-28D1-639939569C6A}"/>
                </a:ext>
              </a:extLst>
            </p:cNvPr>
            <p:cNvSpPr/>
            <p:nvPr/>
          </p:nvSpPr>
          <p:spPr>
            <a:xfrm>
              <a:off x="147333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583;p48">
              <a:extLst>
                <a:ext uri="{FF2B5EF4-FFF2-40B4-BE49-F238E27FC236}">
                  <a16:creationId xmlns:a16="http://schemas.microsoft.com/office/drawing/2014/main" id="{2B5F26B4-7774-DFEE-3B63-2243137CC62E}"/>
                </a:ext>
              </a:extLst>
            </p:cNvPr>
            <p:cNvSpPr/>
            <p:nvPr/>
          </p:nvSpPr>
          <p:spPr>
            <a:xfrm>
              <a:off x="181731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584;p48">
              <a:extLst>
                <a:ext uri="{FF2B5EF4-FFF2-40B4-BE49-F238E27FC236}">
                  <a16:creationId xmlns:a16="http://schemas.microsoft.com/office/drawing/2014/main" id="{D7D9F6E9-D8FA-6EE8-A8CE-AB298A29EB7F}"/>
                </a:ext>
              </a:extLst>
            </p:cNvPr>
            <p:cNvSpPr/>
            <p:nvPr/>
          </p:nvSpPr>
          <p:spPr>
            <a:xfrm>
              <a:off x="2161300" y="3826151"/>
              <a:ext cx="315904" cy="17017"/>
            </a:xfrm>
            <a:custGeom>
              <a:avLst/>
              <a:gdLst/>
              <a:ahLst/>
              <a:cxnLst/>
              <a:rect l="l" t="t" r="r" b="b"/>
              <a:pathLst>
                <a:path w="4938" h="266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585;p48">
              <a:extLst>
                <a:ext uri="{FF2B5EF4-FFF2-40B4-BE49-F238E27FC236}">
                  <a16:creationId xmlns:a16="http://schemas.microsoft.com/office/drawing/2014/main" id="{41AC7792-1750-2CDA-E757-89EFBBC3BD05}"/>
                </a:ext>
              </a:extLst>
            </p:cNvPr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586;p48">
              <a:extLst>
                <a:ext uri="{FF2B5EF4-FFF2-40B4-BE49-F238E27FC236}">
                  <a16:creationId xmlns:a16="http://schemas.microsoft.com/office/drawing/2014/main" id="{4726FD1C-7DCA-3E75-553B-9F7E12BEB124}"/>
                </a:ext>
              </a:extLst>
            </p:cNvPr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587;p48">
              <a:extLst>
                <a:ext uri="{FF2B5EF4-FFF2-40B4-BE49-F238E27FC236}">
                  <a16:creationId xmlns:a16="http://schemas.microsoft.com/office/drawing/2014/main" id="{A6881AB5-A589-3A6A-4724-009F0313405C}"/>
                </a:ext>
              </a:extLst>
            </p:cNvPr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588;p48">
              <a:extLst>
                <a:ext uri="{FF2B5EF4-FFF2-40B4-BE49-F238E27FC236}">
                  <a16:creationId xmlns:a16="http://schemas.microsoft.com/office/drawing/2014/main" id="{4D11CA38-5E6E-BDB5-5E1D-202058DA0605}"/>
                </a:ext>
              </a:extLst>
            </p:cNvPr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589;p48">
              <a:extLst>
                <a:ext uri="{FF2B5EF4-FFF2-40B4-BE49-F238E27FC236}">
                  <a16:creationId xmlns:a16="http://schemas.microsoft.com/office/drawing/2014/main" id="{38291E2F-C3FF-7DB0-883B-2AD312378B48}"/>
                </a:ext>
              </a:extLst>
            </p:cNvPr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590;p48">
              <a:extLst>
                <a:ext uri="{FF2B5EF4-FFF2-40B4-BE49-F238E27FC236}">
                  <a16:creationId xmlns:a16="http://schemas.microsoft.com/office/drawing/2014/main" id="{583E695B-465C-6183-0278-9B32569F0D37}"/>
                </a:ext>
              </a:extLst>
            </p:cNvPr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591;p48">
              <a:extLst>
                <a:ext uri="{FF2B5EF4-FFF2-40B4-BE49-F238E27FC236}">
                  <a16:creationId xmlns:a16="http://schemas.microsoft.com/office/drawing/2014/main" id="{0F0AF6F4-22A7-4CB9-38CA-3F2E2DF9AC0D}"/>
                </a:ext>
              </a:extLst>
            </p:cNvPr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592;p48">
              <a:extLst>
                <a:ext uri="{FF2B5EF4-FFF2-40B4-BE49-F238E27FC236}">
                  <a16:creationId xmlns:a16="http://schemas.microsoft.com/office/drawing/2014/main" id="{F3DD71CB-3BE4-74AF-49AA-890A847EBBF2}"/>
                </a:ext>
              </a:extLst>
            </p:cNvPr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593;p48">
              <a:extLst>
                <a:ext uri="{FF2B5EF4-FFF2-40B4-BE49-F238E27FC236}">
                  <a16:creationId xmlns:a16="http://schemas.microsoft.com/office/drawing/2014/main" id="{A838B2DA-E54F-0189-3AEC-EBD322508421}"/>
                </a:ext>
              </a:extLst>
            </p:cNvPr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594;p48">
              <a:extLst>
                <a:ext uri="{FF2B5EF4-FFF2-40B4-BE49-F238E27FC236}">
                  <a16:creationId xmlns:a16="http://schemas.microsoft.com/office/drawing/2014/main" id="{108A8649-BC04-0E90-EF3F-D5771929E27F}"/>
                </a:ext>
              </a:extLst>
            </p:cNvPr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595;p48">
              <a:extLst>
                <a:ext uri="{FF2B5EF4-FFF2-40B4-BE49-F238E27FC236}">
                  <a16:creationId xmlns:a16="http://schemas.microsoft.com/office/drawing/2014/main" id="{149C4A73-44C0-2F80-DB72-3A122266B1FA}"/>
                </a:ext>
              </a:extLst>
            </p:cNvPr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596;p48">
              <a:extLst>
                <a:ext uri="{FF2B5EF4-FFF2-40B4-BE49-F238E27FC236}">
                  <a16:creationId xmlns:a16="http://schemas.microsoft.com/office/drawing/2014/main" id="{E1E0E05C-F89D-5A40-BD5A-3DA4842080F0}"/>
                </a:ext>
              </a:extLst>
            </p:cNvPr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597;p48">
              <a:extLst>
                <a:ext uri="{FF2B5EF4-FFF2-40B4-BE49-F238E27FC236}">
                  <a16:creationId xmlns:a16="http://schemas.microsoft.com/office/drawing/2014/main" id="{CCD45B78-7E2E-6A71-50EF-09C96B70785A}"/>
                </a:ext>
              </a:extLst>
            </p:cNvPr>
            <p:cNvSpPr/>
            <p:nvPr/>
          </p:nvSpPr>
          <p:spPr>
            <a:xfrm>
              <a:off x="785315" y="4170196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598;p48">
              <a:extLst>
                <a:ext uri="{FF2B5EF4-FFF2-40B4-BE49-F238E27FC236}">
                  <a16:creationId xmlns:a16="http://schemas.microsoft.com/office/drawing/2014/main" id="{199D7D59-EC8A-5ADF-9C5E-754B028DFA53}"/>
                </a:ext>
              </a:extLst>
            </p:cNvPr>
            <p:cNvSpPr/>
            <p:nvPr/>
          </p:nvSpPr>
          <p:spPr>
            <a:xfrm>
              <a:off x="78531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599;p48">
              <a:extLst>
                <a:ext uri="{FF2B5EF4-FFF2-40B4-BE49-F238E27FC236}">
                  <a16:creationId xmlns:a16="http://schemas.microsoft.com/office/drawing/2014/main" id="{076FE07D-093D-8B15-3FF3-2AA3D07FB911}"/>
                </a:ext>
              </a:extLst>
            </p:cNvPr>
            <p:cNvSpPr/>
            <p:nvPr/>
          </p:nvSpPr>
          <p:spPr>
            <a:xfrm>
              <a:off x="112929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600;p48">
              <a:extLst>
                <a:ext uri="{FF2B5EF4-FFF2-40B4-BE49-F238E27FC236}">
                  <a16:creationId xmlns:a16="http://schemas.microsoft.com/office/drawing/2014/main" id="{61BBCE74-B035-F909-8366-763AC4F67A85}"/>
                </a:ext>
              </a:extLst>
            </p:cNvPr>
            <p:cNvSpPr/>
            <p:nvPr/>
          </p:nvSpPr>
          <p:spPr>
            <a:xfrm>
              <a:off x="147333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601;p48">
              <a:extLst>
                <a:ext uri="{FF2B5EF4-FFF2-40B4-BE49-F238E27FC236}">
                  <a16:creationId xmlns:a16="http://schemas.microsoft.com/office/drawing/2014/main" id="{7A164371-71BC-0A98-CBBA-9E3C3E6046F3}"/>
                </a:ext>
              </a:extLst>
            </p:cNvPr>
            <p:cNvSpPr/>
            <p:nvPr/>
          </p:nvSpPr>
          <p:spPr>
            <a:xfrm>
              <a:off x="181731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602;p48">
              <a:extLst>
                <a:ext uri="{FF2B5EF4-FFF2-40B4-BE49-F238E27FC236}">
                  <a16:creationId xmlns:a16="http://schemas.microsoft.com/office/drawing/2014/main" id="{0170DE1C-6404-9FFA-93D9-DF8EB81E4F39}"/>
                </a:ext>
              </a:extLst>
            </p:cNvPr>
            <p:cNvSpPr/>
            <p:nvPr/>
          </p:nvSpPr>
          <p:spPr>
            <a:xfrm>
              <a:off x="2161300" y="4170196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603;p48">
              <a:extLst>
                <a:ext uri="{FF2B5EF4-FFF2-40B4-BE49-F238E27FC236}">
                  <a16:creationId xmlns:a16="http://schemas.microsoft.com/office/drawing/2014/main" id="{04186422-21AC-0BC1-72CB-6BF171B0252B}"/>
                </a:ext>
              </a:extLst>
            </p:cNvPr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604;p48">
              <a:extLst>
                <a:ext uri="{FF2B5EF4-FFF2-40B4-BE49-F238E27FC236}">
                  <a16:creationId xmlns:a16="http://schemas.microsoft.com/office/drawing/2014/main" id="{C062455C-CD61-95DE-3F8B-8772C89132DA}"/>
                </a:ext>
              </a:extLst>
            </p:cNvPr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605;p48">
              <a:extLst>
                <a:ext uri="{FF2B5EF4-FFF2-40B4-BE49-F238E27FC236}">
                  <a16:creationId xmlns:a16="http://schemas.microsoft.com/office/drawing/2014/main" id="{4AE10366-DB63-2DEF-3B72-94756BD99166}"/>
                </a:ext>
              </a:extLst>
            </p:cNvPr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606;p48">
              <a:extLst>
                <a:ext uri="{FF2B5EF4-FFF2-40B4-BE49-F238E27FC236}">
                  <a16:creationId xmlns:a16="http://schemas.microsoft.com/office/drawing/2014/main" id="{84416655-A499-D4C0-1384-1782C869971F}"/>
                </a:ext>
              </a:extLst>
            </p:cNvPr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607;p48">
              <a:extLst>
                <a:ext uri="{FF2B5EF4-FFF2-40B4-BE49-F238E27FC236}">
                  <a16:creationId xmlns:a16="http://schemas.microsoft.com/office/drawing/2014/main" id="{1A7A4419-1682-966F-2BA9-CC82FACC4711}"/>
                </a:ext>
              </a:extLst>
            </p:cNvPr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608;p48">
              <a:extLst>
                <a:ext uri="{FF2B5EF4-FFF2-40B4-BE49-F238E27FC236}">
                  <a16:creationId xmlns:a16="http://schemas.microsoft.com/office/drawing/2014/main" id="{6FD3A47B-A073-0FCC-B9C3-34087D29B534}"/>
                </a:ext>
              </a:extLst>
            </p:cNvPr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609;p48">
              <a:extLst>
                <a:ext uri="{FF2B5EF4-FFF2-40B4-BE49-F238E27FC236}">
                  <a16:creationId xmlns:a16="http://schemas.microsoft.com/office/drawing/2014/main" id="{58F21A0A-1BF5-F085-E27C-E1DAD4FEE711}"/>
                </a:ext>
              </a:extLst>
            </p:cNvPr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610;p48">
              <a:extLst>
                <a:ext uri="{FF2B5EF4-FFF2-40B4-BE49-F238E27FC236}">
                  <a16:creationId xmlns:a16="http://schemas.microsoft.com/office/drawing/2014/main" id="{C650825E-AAA7-5738-236C-9270FBE91BBB}"/>
                </a:ext>
              </a:extLst>
            </p:cNvPr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611;p48">
              <a:extLst>
                <a:ext uri="{FF2B5EF4-FFF2-40B4-BE49-F238E27FC236}">
                  <a16:creationId xmlns:a16="http://schemas.microsoft.com/office/drawing/2014/main" id="{2BBCC4DC-6815-F687-6696-147622D5CDD0}"/>
                </a:ext>
              </a:extLst>
            </p:cNvPr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612;p48">
              <a:extLst>
                <a:ext uri="{FF2B5EF4-FFF2-40B4-BE49-F238E27FC236}">
                  <a16:creationId xmlns:a16="http://schemas.microsoft.com/office/drawing/2014/main" id="{14108122-A4DE-3532-0918-A9A58FF01055}"/>
                </a:ext>
              </a:extLst>
            </p:cNvPr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613;p48">
              <a:extLst>
                <a:ext uri="{FF2B5EF4-FFF2-40B4-BE49-F238E27FC236}">
                  <a16:creationId xmlns:a16="http://schemas.microsoft.com/office/drawing/2014/main" id="{E6905C07-FB7D-BD3B-8B70-FDC2D4DC3C36}"/>
                </a:ext>
              </a:extLst>
            </p:cNvPr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614;p48">
              <a:extLst>
                <a:ext uri="{FF2B5EF4-FFF2-40B4-BE49-F238E27FC236}">
                  <a16:creationId xmlns:a16="http://schemas.microsoft.com/office/drawing/2014/main" id="{1FC40681-0D8D-C690-D85A-AC92BB81CC2F}"/>
                </a:ext>
              </a:extLst>
            </p:cNvPr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615;p48">
              <a:extLst>
                <a:ext uri="{FF2B5EF4-FFF2-40B4-BE49-F238E27FC236}">
                  <a16:creationId xmlns:a16="http://schemas.microsoft.com/office/drawing/2014/main" id="{0A505EC5-6D8F-BAF7-D05E-3021AA934E97}"/>
                </a:ext>
              </a:extLst>
            </p:cNvPr>
            <p:cNvSpPr/>
            <p:nvPr/>
          </p:nvSpPr>
          <p:spPr>
            <a:xfrm>
              <a:off x="785315" y="4505731"/>
              <a:ext cx="1708876" cy="16953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221"/>
                  </a:lnTo>
                  <a:lnTo>
                    <a:pt x="26447" y="221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616;p48">
              <a:extLst>
                <a:ext uri="{FF2B5EF4-FFF2-40B4-BE49-F238E27FC236}">
                  <a16:creationId xmlns:a16="http://schemas.microsoft.com/office/drawing/2014/main" id="{2FC1F7B6-3BCA-155F-3273-D75AB2238B08}"/>
                </a:ext>
              </a:extLst>
            </p:cNvPr>
            <p:cNvSpPr/>
            <p:nvPr/>
          </p:nvSpPr>
          <p:spPr>
            <a:xfrm>
              <a:off x="78531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617;p48">
              <a:extLst>
                <a:ext uri="{FF2B5EF4-FFF2-40B4-BE49-F238E27FC236}">
                  <a16:creationId xmlns:a16="http://schemas.microsoft.com/office/drawing/2014/main" id="{561B1BD3-CEAA-B1DB-9B9F-64E63D12091F}"/>
                </a:ext>
              </a:extLst>
            </p:cNvPr>
            <p:cNvSpPr/>
            <p:nvPr/>
          </p:nvSpPr>
          <p:spPr>
            <a:xfrm>
              <a:off x="112929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618;p48">
              <a:extLst>
                <a:ext uri="{FF2B5EF4-FFF2-40B4-BE49-F238E27FC236}">
                  <a16:creationId xmlns:a16="http://schemas.microsoft.com/office/drawing/2014/main" id="{8CA3048F-9C8A-E5C2-097E-D63B2CEE078C}"/>
                </a:ext>
              </a:extLst>
            </p:cNvPr>
            <p:cNvSpPr/>
            <p:nvPr/>
          </p:nvSpPr>
          <p:spPr>
            <a:xfrm>
              <a:off x="147333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619;p48">
              <a:extLst>
                <a:ext uri="{FF2B5EF4-FFF2-40B4-BE49-F238E27FC236}">
                  <a16:creationId xmlns:a16="http://schemas.microsoft.com/office/drawing/2014/main" id="{4DF7F41D-6173-99ED-5D98-CFBAF94E3675}"/>
                </a:ext>
              </a:extLst>
            </p:cNvPr>
            <p:cNvSpPr/>
            <p:nvPr/>
          </p:nvSpPr>
          <p:spPr>
            <a:xfrm>
              <a:off x="181731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620;p48">
              <a:extLst>
                <a:ext uri="{FF2B5EF4-FFF2-40B4-BE49-F238E27FC236}">
                  <a16:creationId xmlns:a16="http://schemas.microsoft.com/office/drawing/2014/main" id="{7F3E9CAC-83E5-8B09-373C-13857BF5405B}"/>
                </a:ext>
              </a:extLst>
            </p:cNvPr>
            <p:cNvSpPr/>
            <p:nvPr/>
          </p:nvSpPr>
          <p:spPr>
            <a:xfrm>
              <a:off x="2161300" y="4505731"/>
              <a:ext cx="332857" cy="16953"/>
            </a:xfrm>
            <a:custGeom>
              <a:avLst/>
              <a:gdLst/>
              <a:ahLst/>
              <a:cxnLst/>
              <a:rect l="l" t="t" r="r" b="b"/>
              <a:pathLst>
                <a:path w="5203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202" y="265"/>
                  </a:lnTo>
                  <a:lnTo>
                    <a:pt x="5202" y="221"/>
                  </a:lnTo>
                  <a:lnTo>
                    <a:pt x="4938" y="221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621;p48">
              <a:extLst>
                <a:ext uri="{FF2B5EF4-FFF2-40B4-BE49-F238E27FC236}">
                  <a16:creationId xmlns:a16="http://schemas.microsoft.com/office/drawing/2014/main" id="{D3374F15-0827-06AF-D855-53078E99697B}"/>
                </a:ext>
              </a:extLst>
            </p:cNvPr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622;p48">
              <a:extLst>
                <a:ext uri="{FF2B5EF4-FFF2-40B4-BE49-F238E27FC236}">
                  <a16:creationId xmlns:a16="http://schemas.microsoft.com/office/drawing/2014/main" id="{BA3ABDA0-5A2E-5477-B5F3-A6E763EAF33B}"/>
                </a:ext>
              </a:extLst>
            </p:cNvPr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0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623;p48">
              <a:extLst>
                <a:ext uri="{FF2B5EF4-FFF2-40B4-BE49-F238E27FC236}">
                  <a16:creationId xmlns:a16="http://schemas.microsoft.com/office/drawing/2014/main" id="{9F318927-CA24-FC73-7B1C-110F435856AA}"/>
                </a:ext>
              </a:extLst>
            </p:cNvPr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624;p48">
              <a:extLst>
                <a:ext uri="{FF2B5EF4-FFF2-40B4-BE49-F238E27FC236}">
                  <a16:creationId xmlns:a16="http://schemas.microsoft.com/office/drawing/2014/main" id="{F2938B50-6B7B-3DD3-B0C7-59887C18CDD6}"/>
                </a:ext>
              </a:extLst>
            </p:cNvPr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625;p48">
              <a:extLst>
                <a:ext uri="{FF2B5EF4-FFF2-40B4-BE49-F238E27FC236}">
                  <a16:creationId xmlns:a16="http://schemas.microsoft.com/office/drawing/2014/main" id="{A8E6DAA2-2AB1-0EA1-8D0F-08E4F2CEA57E}"/>
                </a:ext>
              </a:extLst>
            </p:cNvPr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626;p48">
              <a:extLst>
                <a:ext uri="{FF2B5EF4-FFF2-40B4-BE49-F238E27FC236}">
                  <a16:creationId xmlns:a16="http://schemas.microsoft.com/office/drawing/2014/main" id="{704F2C95-872A-AFC3-C640-50865ADB4905}"/>
                </a:ext>
              </a:extLst>
            </p:cNvPr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627;p48">
              <a:extLst>
                <a:ext uri="{FF2B5EF4-FFF2-40B4-BE49-F238E27FC236}">
                  <a16:creationId xmlns:a16="http://schemas.microsoft.com/office/drawing/2014/main" id="{8641734E-C803-5831-55F7-66FEC52AD182}"/>
                </a:ext>
              </a:extLst>
            </p:cNvPr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628;p48">
              <a:extLst>
                <a:ext uri="{FF2B5EF4-FFF2-40B4-BE49-F238E27FC236}">
                  <a16:creationId xmlns:a16="http://schemas.microsoft.com/office/drawing/2014/main" id="{4DC00B0F-7D1F-5463-A8F3-5FB2145151B6}"/>
                </a:ext>
              </a:extLst>
            </p:cNvPr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629;p48">
              <a:extLst>
                <a:ext uri="{FF2B5EF4-FFF2-40B4-BE49-F238E27FC236}">
                  <a16:creationId xmlns:a16="http://schemas.microsoft.com/office/drawing/2014/main" id="{3E86FAF3-571A-0265-B823-409327AE7FBB}"/>
                </a:ext>
              </a:extLst>
            </p:cNvPr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630;p48">
              <a:extLst>
                <a:ext uri="{FF2B5EF4-FFF2-40B4-BE49-F238E27FC236}">
                  <a16:creationId xmlns:a16="http://schemas.microsoft.com/office/drawing/2014/main" id="{DEBC988C-A4D4-CBC5-801E-76DBBDC527D0}"/>
                </a:ext>
              </a:extLst>
            </p:cNvPr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631;p48">
              <a:extLst>
                <a:ext uri="{FF2B5EF4-FFF2-40B4-BE49-F238E27FC236}">
                  <a16:creationId xmlns:a16="http://schemas.microsoft.com/office/drawing/2014/main" id="{633A0B74-663C-2DE6-05B6-B2ACDF259665}"/>
                </a:ext>
              </a:extLst>
            </p:cNvPr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extrusionOk="0">
                  <a:moveTo>
                    <a:pt x="1" y="0"/>
                  </a:move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632;p48">
              <a:extLst>
                <a:ext uri="{FF2B5EF4-FFF2-40B4-BE49-F238E27FC236}">
                  <a16:creationId xmlns:a16="http://schemas.microsoft.com/office/drawing/2014/main" id="{417DEBA0-477C-13AE-20E7-48679C71B379}"/>
                </a:ext>
              </a:extLst>
            </p:cNvPr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633;p48">
              <a:extLst>
                <a:ext uri="{FF2B5EF4-FFF2-40B4-BE49-F238E27FC236}">
                  <a16:creationId xmlns:a16="http://schemas.microsoft.com/office/drawing/2014/main" id="{66EF740F-AD87-3754-C404-DB68D4A0B209}"/>
                </a:ext>
              </a:extLst>
            </p:cNvPr>
            <p:cNvSpPr/>
            <p:nvPr/>
          </p:nvSpPr>
          <p:spPr>
            <a:xfrm>
              <a:off x="768394" y="4455001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634;p48">
              <a:extLst>
                <a:ext uri="{FF2B5EF4-FFF2-40B4-BE49-F238E27FC236}">
                  <a16:creationId xmlns:a16="http://schemas.microsoft.com/office/drawing/2014/main" id="{A53FEA70-2875-0A04-4AC1-351231D38B44}"/>
                </a:ext>
              </a:extLst>
            </p:cNvPr>
            <p:cNvSpPr/>
            <p:nvPr/>
          </p:nvSpPr>
          <p:spPr>
            <a:xfrm>
              <a:off x="7120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635;p48">
              <a:extLst>
                <a:ext uri="{FF2B5EF4-FFF2-40B4-BE49-F238E27FC236}">
                  <a16:creationId xmlns:a16="http://schemas.microsoft.com/office/drawing/2014/main" id="{CA2CD303-106D-7BA2-89DA-DBFF02F7C36E}"/>
                </a:ext>
              </a:extLst>
            </p:cNvPr>
            <p:cNvSpPr/>
            <p:nvPr/>
          </p:nvSpPr>
          <p:spPr>
            <a:xfrm>
              <a:off x="2477132" y="4455001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636;p48">
              <a:extLst>
                <a:ext uri="{FF2B5EF4-FFF2-40B4-BE49-F238E27FC236}">
                  <a16:creationId xmlns:a16="http://schemas.microsoft.com/office/drawing/2014/main" id="{37A817C1-AAA4-17F6-2774-6DF6D3000FC0}"/>
                </a:ext>
              </a:extLst>
            </p:cNvPr>
            <p:cNvSpPr/>
            <p:nvPr/>
          </p:nvSpPr>
          <p:spPr>
            <a:xfrm>
              <a:off x="24264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637;p48">
              <a:extLst>
                <a:ext uri="{FF2B5EF4-FFF2-40B4-BE49-F238E27FC236}">
                  <a16:creationId xmlns:a16="http://schemas.microsoft.com/office/drawing/2014/main" id="{A84123AB-41E3-DF64-ABA9-6DA5D6D4CAC0}"/>
                </a:ext>
              </a:extLst>
            </p:cNvPr>
            <p:cNvSpPr/>
            <p:nvPr/>
          </p:nvSpPr>
          <p:spPr>
            <a:xfrm>
              <a:off x="768394" y="2777270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638;p48">
              <a:extLst>
                <a:ext uri="{FF2B5EF4-FFF2-40B4-BE49-F238E27FC236}">
                  <a16:creationId xmlns:a16="http://schemas.microsoft.com/office/drawing/2014/main" id="{58F2824F-43A3-0087-85C4-DC83B97BD6FE}"/>
                </a:ext>
              </a:extLst>
            </p:cNvPr>
            <p:cNvSpPr/>
            <p:nvPr/>
          </p:nvSpPr>
          <p:spPr>
            <a:xfrm>
              <a:off x="7120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639;p48">
              <a:extLst>
                <a:ext uri="{FF2B5EF4-FFF2-40B4-BE49-F238E27FC236}">
                  <a16:creationId xmlns:a16="http://schemas.microsoft.com/office/drawing/2014/main" id="{17E70C47-474C-37A2-042E-62A85D29CFD1}"/>
                </a:ext>
              </a:extLst>
            </p:cNvPr>
            <p:cNvSpPr/>
            <p:nvPr/>
          </p:nvSpPr>
          <p:spPr>
            <a:xfrm>
              <a:off x="2477132" y="2777270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640;p48">
              <a:extLst>
                <a:ext uri="{FF2B5EF4-FFF2-40B4-BE49-F238E27FC236}">
                  <a16:creationId xmlns:a16="http://schemas.microsoft.com/office/drawing/2014/main" id="{146C96E2-F13D-4E46-B66B-ED68845BD087}"/>
                </a:ext>
              </a:extLst>
            </p:cNvPr>
            <p:cNvSpPr/>
            <p:nvPr/>
          </p:nvSpPr>
          <p:spPr>
            <a:xfrm>
              <a:off x="24264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0" y="1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660;p48">
            <a:extLst>
              <a:ext uri="{FF2B5EF4-FFF2-40B4-BE49-F238E27FC236}">
                <a16:creationId xmlns:a16="http://schemas.microsoft.com/office/drawing/2014/main" id="{567AD1B4-C236-43D3-3A3D-E4BF22809B8B}"/>
              </a:ext>
            </a:extLst>
          </p:cNvPr>
          <p:cNvGrpSpPr/>
          <p:nvPr/>
        </p:nvGrpSpPr>
        <p:grpSpPr>
          <a:xfrm>
            <a:off x="2269998" y="801974"/>
            <a:ext cx="4722581" cy="3897882"/>
            <a:chOff x="1176775" y="1509763"/>
            <a:chExt cx="2988593" cy="2597649"/>
          </a:xfrm>
        </p:grpSpPr>
        <p:sp>
          <p:nvSpPr>
            <p:cNvPr id="12" name="Google Shape;1661;p48">
              <a:extLst>
                <a:ext uri="{FF2B5EF4-FFF2-40B4-BE49-F238E27FC236}">
                  <a16:creationId xmlns:a16="http://schemas.microsoft.com/office/drawing/2014/main" id="{61BB98CB-8355-8542-AD4C-C4FF65C0EF77}"/>
                </a:ext>
              </a:extLst>
            </p:cNvPr>
            <p:cNvSpPr/>
            <p:nvPr/>
          </p:nvSpPr>
          <p:spPr>
            <a:xfrm>
              <a:off x="1176800" y="1509763"/>
              <a:ext cx="2988568" cy="2520724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" name="Google Shape;1662;p48">
              <a:extLst>
                <a:ext uri="{FF2B5EF4-FFF2-40B4-BE49-F238E27FC236}">
                  <a16:creationId xmlns:a16="http://schemas.microsoft.com/office/drawing/2014/main" id="{87B33D0F-14DF-4A0F-9F0E-8D914BBE4B46}"/>
                </a:ext>
              </a:extLst>
            </p:cNvPr>
            <p:cNvGrpSpPr/>
            <p:nvPr/>
          </p:nvGrpSpPr>
          <p:grpSpPr>
            <a:xfrm>
              <a:off x="3400002" y="1673553"/>
              <a:ext cx="589008" cy="101951"/>
              <a:chOff x="7488738" y="1265980"/>
              <a:chExt cx="523098" cy="90543"/>
            </a:xfrm>
          </p:grpSpPr>
          <p:sp>
            <p:nvSpPr>
              <p:cNvPr id="15" name="Google Shape;1663;p48">
                <a:extLst>
                  <a:ext uri="{FF2B5EF4-FFF2-40B4-BE49-F238E27FC236}">
                    <a16:creationId xmlns:a16="http://schemas.microsoft.com/office/drawing/2014/main" id="{0625129E-BC05-4563-5FFF-62DA132E3D42}"/>
                  </a:ext>
                </a:extLst>
              </p:cNvPr>
              <p:cNvSpPr/>
              <p:nvPr/>
            </p:nvSpPr>
            <p:spPr>
              <a:xfrm>
                <a:off x="7488738" y="1305302"/>
                <a:ext cx="106299" cy="157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64;p48">
                <a:extLst>
                  <a:ext uri="{FF2B5EF4-FFF2-40B4-BE49-F238E27FC236}">
                    <a16:creationId xmlns:a16="http://schemas.microsoft.com/office/drawing/2014/main" id="{53574BEB-3664-1325-8B2C-0E5BC0ED3F45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665;p48">
                <a:extLst>
                  <a:ext uri="{FF2B5EF4-FFF2-40B4-BE49-F238E27FC236}">
                    <a16:creationId xmlns:a16="http://schemas.microsoft.com/office/drawing/2014/main" id="{3124D9A0-30E7-7D99-F010-2327FED10E25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666;p48">
                <a:extLst>
                  <a:ext uri="{FF2B5EF4-FFF2-40B4-BE49-F238E27FC236}">
                    <a16:creationId xmlns:a16="http://schemas.microsoft.com/office/drawing/2014/main" id="{DC33EF3D-FD42-04AC-5680-8C7CAE90C09F}"/>
                  </a:ext>
                </a:extLst>
              </p:cNvPr>
              <p:cNvSpPr/>
              <p:nvPr/>
            </p:nvSpPr>
            <p:spPr>
              <a:xfrm>
                <a:off x="7708923" y="1265980"/>
                <a:ext cx="94513" cy="90543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" name="Google Shape;1667;p48">
              <a:extLst>
                <a:ext uri="{FF2B5EF4-FFF2-40B4-BE49-F238E27FC236}">
                  <a16:creationId xmlns:a16="http://schemas.microsoft.com/office/drawing/2014/main" id="{0622610B-3E75-3981-9818-74AA948FF829}"/>
                </a:ext>
              </a:extLst>
            </p:cNvPr>
            <p:cNvSpPr/>
            <p:nvPr/>
          </p:nvSpPr>
          <p:spPr>
            <a:xfrm>
              <a:off x="1176775" y="4030536"/>
              <a:ext cx="2988568" cy="76875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354969AC-4C64-7699-6570-83F23D4C7DE4}"/>
              </a:ext>
            </a:extLst>
          </p:cNvPr>
          <p:cNvSpPr txBox="1"/>
          <p:nvPr/>
        </p:nvSpPr>
        <p:spPr>
          <a:xfrm>
            <a:off x="3517431" y="459462"/>
            <a:ext cx="2156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aleway Black" pitchFamily="2" charset="0"/>
              </a:rPr>
              <a:t>DATABASE</a:t>
            </a:r>
            <a:endParaRPr lang="en-ID" dirty="0">
              <a:latin typeface="Raleway Black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B965C0-4EAD-DEB0-3706-02CA1ACF8E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4074" y="872069"/>
            <a:ext cx="4520204" cy="365750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3097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Google Shape;1470;p47"/>
          <p:cNvSpPr txBox="1">
            <a:spLocks noGrp="1"/>
          </p:cNvSpPr>
          <p:nvPr>
            <p:ph type="title"/>
          </p:nvPr>
        </p:nvSpPr>
        <p:spPr>
          <a:xfrm>
            <a:off x="2063121" y="334037"/>
            <a:ext cx="5017758" cy="6360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CONCLUSION</a:t>
            </a:r>
            <a:endParaRPr sz="3600" dirty="0"/>
          </a:p>
        </p:txBody>
      </p:sp>
      <p:grpSp>
        <p:nvGrpSpPr>
          <p:cNvPr id="1481" name="Google Shape;1481;p47"/>
          <p:cNvGrpSpPr/>
          <p:nvPr/>
        </p:nvGrpSpPr>
        <p:grpSpPr>
          <a:xfrm>
            <a:off x="692781" y="4068271"/>
            <a:ext cx="739153" cy="733425"/>
            <a:chOff x="711997" y="3993954"/>
            <a:chExt cx="739153" cy="733425"/>
          </a:xfrm>
        </p:grpSpPr>
        <p:grpSp>
          <p:nvGrpSpPr>
            <p:cNvPr id="1482" name="Google Shape;1482;p47"/>
            <p:cNvGrpSpPr/>
            <p:nvPr/>
          </p:nvGrpSpPr>
          <p:grpSpPr>
            <a:xfrm>
              <a:off x="711997" y="3993954"/>
              <a:ext cx="605939" cy="733425"/>
              <a:chOff x="854872" y="593529"/>
              <a:chExt cx="605939" cy="733425"/>
            </a:xfrm>
          </p:grpSpPr>
          <p:grpSp>
            <p:nvGrpSpPr>
              <p:cNvPr id="1483" name="Google Shape;1483;p47"/>
              <p:cNvGrpSpPr/>
              <p:nvPr/>
            </p:nvGrpSpPr>
            <p:grpSpPr>
              <a:xfrm>
                <a:off x="854872" y="749504"/>
                <a:ext cx="444014" cy="577450"/>
                <a:chOff x="2255047" y="690567"/>
                <a:chExt cx="444014" cy="577450"/>
              </a:xfrm>
            </p:grpSpPr>
            <p:sp>
              <p:nvSpPr>
                <p:cNvPr id="1484" name="Google Shape;1484;p47"/>
                <p:cNvSpPr/>
                <p:nvPr/>
              </p:nvSpPr>
              <p:spPr>
                <a:xfrm>
                  <a:off x="2255047" y="690567"/>
                  <a:ext cx="444011" cy="5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3" h="17418" extrusionOk="0">
                      <a:moveTo>
                        <a:pt x="1" y="0"/>
                      </a:moveTo>
                      <a:lnTo>
                        <a:pt x="1" y="17417"/>
                      </a:lnTo>
                      <a:lnTo>
                        <a:pt x="13393" y="17417"/>
                      </a:lnTo>
                      <a:lnTo>
                        <a:pt x="13393" y="4164"/>
                      </a:lnTo>
                      <a:lnTo>
                        <a:pt x="1006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85" name="Google Shape;1485;p47"/>
                <p:cNvSpPr/>
                <p:nvPr/>
              </p:nvSpPr>
              <p:spPr>
                <a:xfrm>
                  <a:off x="2588630" y="690567"/>
                  <a:ext cx="110431" cy="138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4164" extrusionOk="0">
                      <a:moveTo>
                        <a:pt x="0" y="0"/>
                      </a:moveTo>
                      <a:lnTo>
                        <a:pt x="0" y="4164"/>
                      </a:lnTo>
                      <a:lnTo>
                        <a:pt x="3331" y="416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86" name="Google Shape;1486;p47"/>
                <p:cNvCxnSpPr/>
                <p:nvPr/>
              </p:nvCxnSpPr>
              <p:spPr>
                <a:xfrm>
                  <a:off x="2320463" y="924475"/>
                  <a:ext cx="313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87" name="Google Shape;1487;p47"/>
                <p:cNvCxnSpPr/>
                <p:nvPr/>
              </p:nvCxnSpPr>
              <p:spPr>
                <a:xfrm>
                  <a:off x="2320463" y="979300"/>
                  <a:ext cx="313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88" name="Google Shape;1488;p47"/>
                <p:cNvCxnSpPr/>
                <p:nvPr/>
              </p:nvCxnSpPr>
              <p:spPr>
                <a:xfrm>
                  <a:off x="2320463" y="1031550"/>
                  <a:ext cx="313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489" name="Google Shape;1489;p47"/>
              <p:cNvGrpSpPr/>
              <p:nvPr/>
            </p:nvGrpSpPr>
            <p:grpSpPr>
              <a:xfrm>
                <a:off x="935835" y="671517"/>
                <a:ext cx="444014" cy="577450"/>
                <a:chOff x="2255047" y="690567"/>
                <a:chExt cx="444014" cy="577450"/>
              </a:xfrm>
            </p:grpSpPr>
            <p:sp>
              <p:nvSpPr>
                <p:cNvPr id="1490" name="Google Shape;1490;p47"/>
                <p:cNvSpPr/>
                <p:nvPr/>
              </p:nvSpPr>
              <p:spPr>
                <a:xfrm>
                  <a:off x="2255047" y="690567"/>
                  <a:ext cx="444011" cy="5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3" h="17418" extrusionOk="0">
                      <a:moveTo>
                        <a:pt x="1" y="0"/>
                      </a:moveTo>
                      <a:lnTo>
                        <a:pt x="1" y="17417"/>
                      </a:lnTo>
                      <a:lnTo>
                        <a:pt x="13393" y="17417"/>
                      </a:lnTo>
                      <a:lnTo>
                        <a:pt x="13393" y="4164"/>
                      </a:lnTo>
                      <a:lnTo>
                        <a:pt x="1006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1" name="Google Shape;1491;p47"/>
                <p:cNvSpPr/>
                <p:nvPr/>
              </p:nvSpPr>
              <p:spPr>
                <a:xfrm>
                  <a:off x="2588630" y="690567"/>
                  <a:ext cx="110431" cy="138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4164" extrusionOk="0">
                      <a:moveTo>
                        <a:pt x="0" y="0"/>
                      </a:moveTo>
                      <a:lnTo>
                        <a:pt x="0" y="4164"/>
                      </a:lnTo>
                      <a:lnTo>
                        <a:pt x="3331" y="416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92" name="Google Shape;1492;p47"/>
                <p:cNvCxnSpPr/>
                <p:nvPr/>
              </p:nvCxnSpPr>
              <p:spPr>
                <a:xfrm>
                  <a:off x="2320463" y="924475"/>
                  <a:ext cx="313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93" name="Google Shape;1493;p47"/>
                <p:cNvCxnSpPr/>
                <p:nvPr/>
              </p:nvCxnSpPr>
              <p:spPr>
                <a:xfrm>
                  <a:off x="2320463" y="979300"/>
                  <a:ext cx="313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94" name="Google Shape;1494;p47"/>
                <p:cNvCxnSpPr/>
                <p:nvPr/>
              </p:nvCxnSpPr>
              <p:spPr>
                <a:xfrm>
                  <a:off x="2320463" y="1031550"/>
                  <a:ext cx="313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1495" name="Google Shape;1495;p47"/>
              <p:cNvGrpSpPr/>
              <p:nvPr/>
            </p:nvGrpSpPr>
            <p:grpSpPr>
              <a:xfrm>
                <a:off x="1016797" y="593529"/>
                <a:ext cx="444014" cy="577450"/>
                <a:chOff x="2255047" y="690567"/>
                <a:chExt cx="444014" cy="577450"/>
              </a:xfrm>
            </p:grpSpPr>
            <p:sp>
              <p:nvSpPr>
                <p:cNvPr id="1496" name="Google Shape;1496;p47"/>
                <p:cNvSpPr/>
                <p:nvPr/>
              </p:nvSpPr>
              <p:spPr>
                <a:xfrm>
                  <a:off x="2255047" y="690567"/>
                  <a:ext cx="444011" cy="57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3" h="17418" extrusionOk="0">
                      <a:moveTo>
                        <a:pt x="1" y="0"/>
                      </a:moveTo>
                      <a:lnTo>
                        <a:pt x="1" y="17417"/>
                      </a:lnTo>
                      <a:lnTo>
                        <a:pt x="13393" y="17417"/>
                      </a:lnTo>
                      <a:lnTo>
                        <a:pt x="13393" y="4164"/>
                      </a:lnTo>
                      <a:lnTo>
                        <a:pt x="1006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97" name="Google Shape;1497;p47"/>
                <p:cNvSpPr/>
                <p:nvPr/>
              </p:nvSpPr>
              <p:spPr>
                <a:xfrm>
                  <a:off x="2588630" y="690567"/>
                  <a:ext cx="110431" cy="138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4164" extrusionOk="0">
                      <a:moveTo>
                        <a:pt x="0" y="0"/>
                      </a:moveTo>
                      <a:lnTo>
                        <a:pt x="0" y="4164"/>
                      </a:lnTo>
                      <a:lnTo>
                        <a:pt x="3331" y="416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498" name="Google Shape;1498;p47"/>
                <p:cNvCxnSpPr/>
                <p:nvPr/>
              </p:nvCxnSpPr>
              <p:spPr>
                <a:xfrm>
                  <a:off x="2320463" y="924475"/>
                  <a:ext cx="313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499" name="Google Shape;1499;p47"/>
                <p:cNvCxnSpPr/>
                <p:nvPr/>
              </p:nvCxnSpPr>
              <p:spPr>
                <a:xfrm>
                  <a:off x="2320463" y="979300"/>
                  <a:ext cx="313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cxnSp>
              <p:nvCxnSpPr>
                <p:cNvPr id="1500" name="Google Shape;1500;p47"/>
                <p:cNvCxnSpPr/>
                <p:nvPr/>
              </p:nvCxnSpPr>
              <p:spPr>
                <a:xfrm>
                  <a:off x="2320463" y="1031550"/>
                  <a:ext cx="3132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1501" name="Google Shape;1501;p47"/>
            <p:cNvGrpSpPr/>
            <p:nvPr/>
          </p:nvGrpSpPr>
          <p:grpSpPr>
            <a:xfrm>
              <a:off x="1205750" y="4359925"/>
              <a:ext cx="245400" cy="245400"/>
              <a:chOff x="904875" y="1114425"/>
              <a:chExt cx="245400" cy="245400"/>
            </a:xfrm>
          </p:grpSpPr>
          <p:sp>
            <p:nvSpPr>
              <p:cNvPr id="1502" name="Google Shape;1502;p47"/>
              <p:cNvSpPr/>
              <p:nvPr/>
            </p:nvSpPr>
            <p:spPr>
              <a:xfrm>
                <a:off x="904875" y="1114425"/>
                <a:ext cx="245400" cy="2454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3" name="Google Shape;1503;p47"/>
              <p:cNvSpPr/>
              <p:nvPr/>
            </p:nvSpPr>
            <p:spPr>
              <a:xfrm>
                <a:off x="981600" y="1196400"/>
                <a:ext cx="91950" cy="911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82AC6BF-6CDD-5861-B068-40D5D1291F11}"/>
              </a:ext>
            </a:extLst>
          </p:cNvPr>
          <p:cNvSpPr txBox="1"/>
          <p:nvPr/>
        </p:nvSpPr>
        <p:spPr>
          <a:xfrm>
            <a:off x="1358675" y="1075229"/>
            <a:ext cx="6426883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Cineverse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adalah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platform web yang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dirancang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khusus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untuk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pencinta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film,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menyediakan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pengalaman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terorganisir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dalam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manajemen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daftar film. Fitur-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fitur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utama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,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seperti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pendaftaran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akun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, login,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penambahan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film, dan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pengeditan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informasi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film,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memberikan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pengguna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kemudahan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dalam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merinci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dan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menyimpan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detail film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favorit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mereka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.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Dengan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desain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responsif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menggunakan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HTML, CSS, JS, dan Bootstrap,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serta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dukungan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backend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menggunakan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PHP dan database MySQL,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Cineverse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menjamin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pengalaman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pengguna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yang optimal di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berbagai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perangkat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. Platform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ini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memberikan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pengguna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visibilitas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yang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jelas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terhadap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koleksi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film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mereka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melalui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halaman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utama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yang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menampilkan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judul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,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sutradara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, rating, dan poster film.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Secara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keseluruhan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,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Cineverse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adalah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solusi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yang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menyenangkan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dan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efisien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untuk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pencinta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film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dalam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menjelajahi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dunia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sinema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melalui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platform web yang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ramah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pengguna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.</a:t>
            </a:r>
            <a:endParaRPr lang="en-ID" dirty="0">
              <a:latin typeface="DM Sans" pitchFamily="2" charset="0"/>
            </a:endParaRPr>
          </a:p>
        </p:txBody>
      </p:sp>
      <p:grpSp>
        <p:nvGrpSpPr>
          <p:cNvPr id="11" name="Google Shape;1793;p49">
            <a:extLst>
              <a:ext uri="{FF2B5EF4-FFF2-40B4-BE49-F238E27FC236}">
                <a16:creationId xmlns:a16="http://schemas.microsoft.com/office/drawing/2014/main" id="{4AED3415-BBBD-5BF6-1A94-45F440FB1457}"/>
              </a:ext>
            </a:extLst>
          </p:cNvPr>
          <p:cNvGrpSpPr/>
          <p:nvPr/>
        </p:nvGrpSpPr>
        <p:grpSpPr>
          <a:xfrm>
            <a:off x="7753073" y="4262121"/>
            <a:ext cx="617382" cy="501700"/>
            <a:chOff x="7801038" y="4225666"/>
            <a:chExt cx="617382" cy="501700"/>
          </a:xfrm>
        </p:grpSpPr>
        <p:grpSp>
          <p:nvGrpSpPr>
            <p:cNvPr id="12" name="Google Shape;1794;p49">
              <a:extLst>
                <a:ext uri="{FF2B5EF4-FFF2-40B4-BE49-F238E27FC236}">
                  <a16:creationId xmlns:a16="http://schemas.microsoft.com/office/drawing/2014/main" id="{D5CC7473-A5DC-172B-59B1-5E00A28AF00D}"/>
                </a:ext>
              </a:extLst>
            </p:cNvPr>
            <p:cNvGrpSpPr/>
            <p:nvPr/>
          </p:nvGrpSpPr>
          <p:grpSpPr>
            <a:xfrm rot="10800000" flipH="1">
              <a:off x="8139623" y="4225666"/>
              <a:ext cx="278797" cy="501700"/>
              <a:chOff x="8063823" y="2506947"/>
              <a:chExt cx="198009" cy="356296"/>
            </a:xfrm>
          </p:grpSpPr>
          <p:sp>
            <p:nvSpPr>
              <p:cNvPr id="14" name="Google Shape;1795;p49">
                <a:extLst>
                  <a:ext uri="{FF2B5EF4-FFF2-40B4-BE49-F238E27FC236}">
                    <a16:creationId xmlns:a16="http://schemas.microsoft.com/office/drawing/2014/main" id="{3536B691-EEAC-4FF4-27C5-58D056658301}"/>
                  </a:ext>
                </a:extLst>
              </p:cNvPr>
              <p:cNvSpPr/>
              <p:nvPr/>
            </p:nvSpPr>
            <p:spPr>
              <a:xfrm>
                <a:off x="8063823" y="2506947"/>
                <a:ext cx="198009" cy="39628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903" extrusionOk="0">
                    <a:moveTo>
                      <a:pt x="1" y="0"/>
                    </a:moveTo>
                    <a:lnTo>
                      <a:pt x="1" y="902"/>
                    </a:lnTo>
                    <a:lnTo>
                      <a:pt x="4511" y="902"/>
                    </a:lnTo>
                    <a:lnTo>
                      <a:pt x="4511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796;p49">
                <a:extLst>
                  <a:ext uri="{FF2B5EF4-FFF2-40B4-BE49-F238E27FC236}">
                    <a16:creationId xmlns:a16="http://schemas.microsoft.com/office/drawing/2014/main" id="{8000EB6E-E62F-6623-098D-D38BB46B18C8}"/>
                  </a:ext>
                </a:extLst>
              </p:cNvPr>
              <p:cNvSpPr/>
              <p:nvPr/>
            </p:nvSpPr>
            <p:spPr>
              <a:xfrm>
                <a:off x="8063823" y="2823615"/>
                <a:ext cx="198009" cy="39628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903" extrusionOk="0">
                    <a:moveTo>
                      <a:pt x="1" y="1"/>
                    </a:moveTo>
                    <a:lnTo>
                      <a:pt x="1" y="903"/>
                    </a:lnTo>
                    <a:lnTo>
                      <a:pt x="4511" y="903"/>
                    </a:lnTo>
                    <a:lnTo>
                      <a:pt x="4511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797;p49">
                <a:extLst>
                  <a:ext uri="{FF2B5EF4-FFF2-40B4-BE49-F238E27FC236}">
                    <a16:creationId xmlns:a16="http://schemas.microsoft.com/office/drawing/2014/main" id="{5BB0FE84-341B-3912-17A2-872AE39AD3B6}"/>
                  </a:ext>
                </a:extLst>
              </p:cNvPr>
              <p:cNvSpPr/>
              <p:nvPr/>
            </p:nvSpPr>
            <p:spPr>
              <a:xfrm>
                <a:off x="8082122" y="2546531"/>
                <a:ext cx="159917" cy="275642"/>
              </a:xfrm>
              <a:custGeom>
                <a:avLst/>
                <a:gdLst/>
                <a:ahLst/>
                <a:cxnLst/>
                <a:rect l="l" t="t" r="r" b="b"/>
                <a:pathLst>
                  <a:path w="3644" h="6281" extrusionOk="0">
                    <a:moveTo>
                      <a:pt x="0" y="0"/>
                    </a:moveTo>
                    <a:lnTo>
                      <a:pt x="0" y="1735"/>
                    </a:lnTo>
                    <a:lnTo>
                      <a:pt x="1214" y="2915"/>
                    </a:lnTo>
                    <a:lnTo>
                      <a:pt x="1214" y="3366"/>
                    </a:lnTo>
                    <a:lnTo>
                      <a:pt x="0" y="4511"/>
                    </a:lnTo>
                    <a:lnTo>
                      <a:pt x="0" y="6280"/>
                    </a:lnTo>
                    <a:lnTo>
                      <a:pt x="3643" y="6280"/>
                    </a:lnTo>
                    <a:lnTo>
                      <a:pt x="3643" y="4511"/>
                    </a:lnTo>
                    <a:lnTo>
                      <a:pt x="2463" y="3366"/>
                    </a:lnTo>
                    <a:lnTo>
                      <a:pt x="2463" y="2915"/>
                    </a:lnTo>
                    <a:lnTo>
                      <a:pt x="3643" y="1735"/>
                    </a:lnTo>
                    <a:lnTo>
                      <a:pt x="3643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98;p49">
                <a:extLst>
                  <a:ext uri="{FF2B5EF4-FFF2-40B4-BE49-F238E27FC236}">
                    <a16:creationId xmlns:a16="http://schemas.microsoft.com/office/drawing/2014/main" id="{C81C047F-A93C-5B65-C056-776D9AAC2A6D}"/>
                  </a:ext>
                </a:extLst>
              </p:cNvPr>
              <p:cNvSpPr/>
              <p:nvPr/>
            </p:nvSpPr>
            <p:spPr>
              <a:xfrm>
                <a:off x="8086686" y="2756648"/>
                <a:ext cx="152281" cy="6552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1493" extrusionOk="0">
                    <a:moveTo>
                      <a:pt x="1527" y="0"/>
                    </a:moveTo>
                    <a:lnTo>
                      <a:pt x="0" y="1492"/>
                    </a:lnTo>
                    <a:lnTo>
                      <a:pt x="3470" y="1492"/>
                    </a:lnTo>
                    <a:lnTo>
                      <a:pt x="19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799;p49">
                <a:extLst>
                  <a:ext uri="{FF2B5EF4-FFF2-40B4-BE49-F238E27FC236}">
                    <a16:creationId xmlns:a16="http://schemas.microsoft.com/office/drawing/2014/main" id="{29CE416A-2F80-50D5-0511-438DF32D3B59}"/>
                  </a:ext>
                </a:extLst>
              </p:cNvPr>
              <p:cNvSpPr/>
              <p:nvPr/>
            </p:nvSpPr>
            <p:spPr>
              <a:xfrm>
                <a:off x="8086686" y="2756648"/>
                <a:ext cx="152281" cy="6552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1493" fill="none" extrusionOk="0">
                    <a:moveTo>
                      <a:pt x="1527" y="0"/>
                    </a:moveTo>
                    <a:lnTo>
                      <a:pt x="0" y="1492"/>
                    </a:lnTo>
                    <a:lnTo>
                      <a:pt x="3470" y="1492"/>
                    </a:lnTo>
                    <a:lnTo>
                      <a:pt x="1943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800;p49">
                <a:extLst>
                  <a:ext uri="{FF2B5EF4-FFF2-40B4-BE49-F238E27FC236}">
                    <a16:creationId xmlns:a16="http://schemas.microsoft.com/office/drawing/2014/main" id="{F31B184A-F094-953B-C2D0-D376C0B434EB}"/>
                  </a:ext>
                </a:extLst>
              </p:cNvPr>
              <p:cNvSpPr/>
              <p:nvPr/>
            </p:nvSpPr>
            <p:spPr>
              <a:xfrm>
                <a:off x="8153654" y="2726192"/>
                <a:ext cx="18344" cy="1983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2" extrusionOk="0">
                    <a:moveTo>
                      <a:pt x="1" y="0"/>
                    </a:moveTo>
                    <a:lnTo>
                      <a:pt x="1" y="451"/>
                    </a:lnTo>
                    <a:lnTo>
                      <a:pt x="417" y="451"/>
                    </a:lnTo>
                    <a:lnTo>
                      <a:pt x="41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801;p49">
                <a:extLst>
                  <a:ext uri="{FF2B5EF4-FFF2-40B4-BE49-F238E27FC236}">
                    <a16:creationId xmlns:a16="http://schemas.microsoft.com/office/drawing/2014/main" id="{2B690584-9044-C933-16A2-8150B28663A6}"/>
                  </a:ext>
                </a:extLst>
              </p:cNvPr>
              <p:cNvSpPr/>
              <p:nvPr/>
            </p:nvSpPr>
            <p:spPr>
              <a:xfrm>
                <a:off x="8153654" y="2698765"/>
                <a:ext cx="18344" cy="19836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52" extrusionOk="0">
                    <a:moveTo>
                      <a:pt x="1" y="1"/>
                    </a:moveTo>
                    <a:lnTo>
                      <a:pt x="1" y="452"/>
                    </a:lnTo>
                    <a:lnTo>
                      <a:pt x="417" y="452"/>
                    </a:lnTo>
                    <a:lnTo>
                      <a:pt x="41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802;p49">
                <a:extLst>
                  <a:ext uri="{FF2B5EF4-FFF2-40B4-BE49-F238E27FC236}">
                    <a16:creationId xmlns:a16="http://schemas.microsoft.com/office/drawing/2014/main" id="{0F9AEDCF-1550-C3D8-049F-1FC1086EA13C}"/>
                  </a:ext>
                </a:extLst>
              </p:cNvPr>
              <p:cNvSpPr/>
              <p:nvPr/>
            </p:nvSpPr>
            <p:spPr>
              <a:xfrm>
                <a:off x="8124734" y="2628726"/>
                <a:ext cx="74648" cy="27472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626" extrusionOk="0">
                    <a:moveTo>
                      <a:pt x="1" y="1"/>
                    </a:moveTo>
                    <a:lnTo>
                      <a:pt x="660" y="625"/>
                    </a:lnTo>
                    <a:lnTo>
                      <a:pt x="1076" y="625"/>
                    </a:ln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" name="Google Shape;1803;p49">
              <a:extLst>
                <a:ext uri="{FF2B5EF4-FFF2-40B4-BE49-F238E27FC236}">
                  <a16:creationId xmlns:a16="http://schemas.microsoft.com/office/drawing/2014/main" id="{7BCF922E-785D-1AB4-8367-295BCC29A8D3}"/>
                </a:ext>
              </a:extLst>
            </p:cNvPr>
            <p:cNvSpPr/>
            <p:nvPr/>
          </p:nvSpPr>
          <p:spPr>
            <a:xfrm rot="-3189454">
              <a:off x="7839418" y="4379627"/>
              <a:ext cx="195657" cy="193803"/>
            </a:xfrm>
            <a:custGeom>
              <a:avLst/>
              <a:gdLst/>
              <a:ahLst/>
              <a:cxnLst/>
              <a:rect l="l" t="t" r="r" b="b"/>
              <a:pathLst>
                <a:path w="3678" h="3644" fill="none" extrusionOk="0">
                  <a:moveTo>
                    <a:pt x="3157" y="0"/>
                  </a:moveTo>
                  <a:lnTo>
                    <a:pt x="1839" y="1319"/>
                  </a:lnTo>
                  <a:lnTo>
                    <a:pt x="486" y="0"/>
                  </a:lnTo>
                  <a:lnTo>
                    <a:pt x="0" y="486"/>
                  </a:lnTo>
                  <a:lnTo>
                    <a:pt x="1319" y="1805"/>
                  </a:lnTo>
                  <a:lnTo>
                    <a:pt x="0" y="3158"/>
                  </a:lnTo>
                  <a:lnTo>
                    <a:pt x="486" y="3643"/>
                  </a:lnTo>
                  <a:lnTo>
                    <a:pt x="1839" y="2325"/>
                  </a:lnTo>
                  <a:lnTo>
                    <a:pt x="3157" y="3643"/>
                  </a:lnTo>
                  <a:lnTo>
                    <a:pt x="3678" y="3158"/>
                  </a:lnTo>
                  <a:lnTo>
                    <a:pt x="2325" y="1805"/>
                  </a:lnTo>
                  <a:lnTo>
                    <a:pt x="3678" y="486"/>
                  </a:lnTo>
                  <a:lnTo>
                    <a:pt x="3157" y="0"/>
                  </a:lnTo>
                  <a:lnTo>
                    <a:pt x="315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6104;p79">
            <a:extLst>
              <a:ext uri="{FF2B5EF4-FFF2-40B4-BE49-F238E27FC236}">
                <a16:creationId xmlns:a16="http://schemas.microsoft.com/office/drawing/2014/main" id="{414204EA-780F-D808-A9A3-C6B5D8C0F05B}"/>
              </a:ext>
            </a:extLst>
          </p:cNvPr>
          <p:cNvGrpSpPr/>
          <p:nvPr/>
        </p:nvGrpSpPr>
        <p:grpSpPr>
          <a:xfrm>
            <a:off x="1404959" y="4228680"/>
            <a:ext cx="1365555" cy="175849"/>
            <a:chOff x="1272054" y="3771425"/>
            <a:chExt cx="1938228" cy="231650"/>
          </a:xfrm>
        </p:grpSpPr>
        <p:sp>
          <p:nvSpPr>
            <p:cNvPr id="23" name="Google Shape;6105;p79">
              <a:extLst>
                <a:ext uri="{FF2B5EF4-FFF2-40B4-BE49-F238E27FC236}">
                  <a16:creationId xmlns:a16="http://schemas.microsoft.com/office/drawing/2014/main" id="{3D9E7805-2CA2-DC3D-6453-C239DF88AA42}"/>
                </a:ext>
              </a:extLst>
            </p:cNvPr>
            <p:cNvSpPr/>
            <p:nvPr/>
          </p:nvSpPr>
          <p:spPr>
            <a:xfrm>
              <a:off x="1272054" y="3771425"/>
              <a:ext cx="1023922" cy="231650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106;p79">
              <a:extLst>
                <a:ext uri="{FF2B5EF4-FFF2-40B4-BE49-F238E27FC236}">
                  <a16:creationId xmlns:a16="http://schemas.microsoft.com/office/drawing/2014/main" id="{2730A4B0-D2BD-2BB2-28FA-E4D72315B798}"/>
                </a:ext>
              </a:extLst>
            </p:cNvPr>
            <p:cNvSpPr/>
            <p:nvPr/>
          </p:nvSpPr>
          <p:spPr>
            <a:xfrm>
              <a:off x="2354950" y="3771425"/>
              <a:ext cx="150532" cy="231650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6107;p79">
              <a:extLst>
                <a:ext uri="{FF2B5EF4-FFF2-40B4-BE49-F238E27FC236}">
                  <a16:creationId xmlns:a16="http://schemas.microsoft.com/office/drawing/2014/main" id="{5CDD27D1-E0C0-8910-3F93-C4CDCB0834F6}"/>
                </a:ext>
              </a:extLst>
            </p:cNvPr>
            <p:cNvSpPr/>
            <p:nvPr/>
          </p:nvSpPr>
          <p:spPr>
            <a:xfrm>
              <a:off x="2589883" y="3771425"/>
              <a:ext cx="150532" cy="231650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6108;p79">
              <a:extLst>
                <a:ext uri="{FF2B5EF4-FFF2-40B4-BE49-F238E27FC236}">
                  <a16:creationId xmlns:a16="http://schemas.microsoft.com/office/drawing/2014/main" id="{C1512BE5-0788-8015-630D-4D14F2DF244D}"/>
                </a:ext>
              </a:extLst>
            </p:cNvPr>
            <p:cNvSpPr/>
            <p:nvPr/>
          </p:nvSpPr>
          <p:spPr>
            <a:xfrm>
              <a:off x="2824817" y="3771425"/>
              <a:ext cx="150532" cy="231650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109;p79">
              <a:extLst>
                <a:ext uri="{FF2B5EF4-FFF2-40B4-BE49-F238E27FC236}">
                  <a16:creationId xmlns:a16="http://schemas.microsoft.com/office/drawing/2014/main" id="{293931C0-4F21-B1C4-E3E4-D9748204162B}"/>
                </a:ext>
              </a:extLst>
            </p:cNvPr>
            <p:cNvSpPr/>
            <p:nvPr/>
          </p:nvSpPr>
          <p:spPr>
            <a:xfrm>
              <a:off x="3059750" y="3771425"/>
              <a:ext cx="150532" cy="231650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" name="Google Shape;1859;p51"/>
          <p:cNvSpPr txBox="1">
            <a:spLocks noGrp="1"/>
          </p:cNvSpPr>
          <p:nvPr>
            <p:ph type="title"/>
          </p:nvPr>
        </p:nvSpPr>
        <p:spPr>
          <a:xfrm>
            <a:off x="1800450" y="1769920"/>
            <a:ext cx="55431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grpSp>
        <p:nvGrpSpPr>
          <p:cNvPr id="1888" name="Google Shape;1888;p51"/>
          <p:cNvGrpSpPr/>
          <p:nvPr/>
        </p:nvGrpSpPr>
        <p:grpSpPr>
          <a:xfrm>
            <a:off x="7474194" y="1830552"/>
            <a:ext cx="865138" cy="1475000"/>
            <a:chOff x="7492700" y="3096425"/>
            <a:chExt cx="865138" cy="1475000"/>
          </a:xfrm>
        </p:grpSpPr>
        <p:grpSp>
          <p:nvGrpSpPr>
            <p:cNvPr id="1889" name="Google Shape;1889;p51"/>
            <p:cNvGrpSpPr/>
            <p:nvPr/>
          </p:nvGrpSpPr>
          <p:grpSpPr>
            <a:xfrm>
              <a:off x="7492700" y="3826042"/>
              <a:ext cx="865138" cy="745383"/>
              <a:chOff x="7492700" y="3941867"/>
              <a:chExt cx="865138" cy="745383"/>
            </a:xfrm>
          </p:grpSpPr>
          <p:sp>
            <p:nvSpPr>
              <p:cNvPr id="1890" name="Google Shape;1890;p51"/>
              <p:cNvSpPr/>
              <p:nvPr/>
            </p:nvSpPr>
            <p:spPr>
              <a:xfrm>
                <a:off x="7492700" y="3983775"/>
                <a:ext cx="123829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51"/>
              <p:cNvSpPr/>
              <p:nvPr/>
            </p:nvSpPr>
            <p:spPr>
              <a:xfrm>
                <a:off x="7540675" y="4282850"/>
                <a:ext cx="373200" cy="4044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92" name="Google Shape;1892;p51"/>
              <p:cNvGrpSpPr/>
              <p:nvPr/>
            </p:nvGrpSpPr>
            <p:grpSpPr>
              <a:xfrm>
                <a:off x="7913822" y="3941867"/>
                <a:ext cx="444016" cy="577456"/>
                <a:chOff x="1016988" y="2859950"/>
                <a:chExt cx="503476" cy="654786"/>
              </a:xfrm>
            </p:grpSpPr>
            <p:sp>
              <p:nvSpPr>
                <p:cNvPr id="1893" name="Google Shape;1893;p51"/>
                <p:cNvSpPr/>
                <p:nvPr/>
              </p:nvSpPr>
              <p:spPr>
                <a:xfrm>
                  <a:off x="1016988" y="2859950"/>
                  <a:ext cx="503476" cy="6547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93" h="17418" extrusionOk="0">
                      <a:moveTo>
                        <a:pt x="1" y="0"/>
                      </a:moveTo>
                      <a:lnTo>
                        <a:pt x="1" y="17417"/>
                      </a:lnTo>
                      <a:lnTo>
                        <a:pt x="13393" y="17417"/>
                      </a:lnTo>
                      <a:lnTo>
                        <a:pt x="13393" y="4164"/>
                      </a:lnTo>
                      <a:lnTo>
                        <a:pt x="10062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4" name="Google Shape;1894;p51"/>
                <p:cNvSpPr/>
                <p:nvPr/>
              </p:nvSpPr>
              <p:spPr>
                <a:xfrm>
                  <a:off x="1395242" y="2859950"/>
                  <a:ext cx="125221" cy="1565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31" h="4164" extrusionOk="0">
                      <a:moveTo>
                        <a:pt x="0" y="0"/>
                      </a:moveTo>
                      <a:lnTo>
                        <a:pt x="0" y="4164"/>
                      </a:lnTo>
                      <a:lnTo>
                        <a:pt x="3331" y="4164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95" name="Google Shape;1895;p51"/>
              <p:cNvSpPr/>
              <p:nvPr/>
            </p:nvSpPr>
            <p:spPr>
              <a:xfrm>
                <a:off x="7539928" y="4345609"/>
                <a:ext cx="726899" cy="339330"/>
              </a:xfrm>
              <a:custGeom>
                <a:avLst/>
                <a:gdLst/>
                <a:ahLst/>
                <a:cxnLst/>
                <a:rect l="l" t="t" r="r" b="b"/>
                <a:pathLst>
                  <a:path w="18806" h="8779" extrusionOk="0">
                    <a:moveTo>
                      <a:pt x="2499" y="0"/>
                    </a:moveTo>
                    <a:lnTo>
                      <a:pt x="1" y="8778"/>
                    </a:lnTo>
                    <a:lnTo>
                      <a:pt x="16273" y="8778"/>
                    </a:lnTo>
                    <a:lnTo>
                      <a:pt x="18805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896" name="Google Shape;1896;p51"/>
              <p:cNvCxnSpPr/>
              <p:nvPr/>
            </p:nvCxnSpPr>
            <p:spPr>
              <a:xfrm>
                <a:off x="7979238" y="4175775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97" name="Google Shape;1897;p51"/>
              <p:cNvCxnSpPr/>
              <p:nvPr/>
            </p:nvCxnSpPr>
            <p:spPr>
              <a:xfrm>
                <a:off x="7979238" y="4230600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898" name="Google Shape;1898;p51"/>
              <p:cNvCxnSpPr/>
              <p:nvPr/>
            </p:nvCxnSpPr>
            <p:spPr>
              <a:xfrm>
                <a:off x="7979238" y="4282850"/>
                <a:ext cx="31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grpSp>
            <p:nvGrpSpPr>
              <p:cNvPr id="1899" name="Google Shape;1899;p51"/>
              <p:cNvGrpSpPr/>
              <p:nvPr/>
            </p:nvGrpSpPr>
            <p:grpSpPr>
              <a:xfrm>
                <a:off x="7825956" y="3991912"/>
                <a:ext cx="154800" cy="154800"/>
                <a:chOff x="7825956" y="3991912"/>
                <a:chExt cx="154800" cy="154800"/>
              </a:xfrm>
            </p:grpSpPr>
            <p:sp>
              <p:nvSpPr>
                <p:cNvPr id="1900" name="Google Shape;1900;p51"/>
                <p:cNvSpPr/>
                <p:nvPr/>
              </p:nvSpPr>
              <p:spPr>
                <a:xfrm>
                  <a:off x="7825956" y="3991912"/>
                  <a:ext cx="154800" cy="154800"/>
                </a:xfrm>
                <a:prstGeom prst="ellipse">
                  <a:avLst/>
                </a:prstGeom>
                <a:solidFill>
                  <a:schemeClr val="lt2"/>
                </a:solidFill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01" name="Google Shape;1901;p51"/>
                <p:cNvSpPr/>
                <p:nvPr/>
              </p:nvSpPr>
              <p:spPr>
                <a:xfrm>
                  <a:off x="7850937" y="4016893"/>
                  <a:ext cx="104700" cy="104700"/>
                </a:xfrm>
                <a:prstGeom prst="mathPlus">
                  <a:avLst>
                    <a:gd name="adj1" fmla="val 0"/>
                  </a:avLst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902" name="Google Shape;1902;p51"/>
            <p:cNvSpPr/>
            <p:nvPr/>
          </p:nvSpPr>
          <p:spPr>
            <a:xfrm>
              <a:off x="7692725" y="3096425"/>
              <a:ext cx="308842" cy="305978"/>
            </a:xfrm>
            <a:custGeom>
              <a:avLst/>
              <a:gdLst/>
              <a:ahLst/>
              <a:cxnLst/>
              <a:rect l="l" t="t" r="r" b="b"/>
              <a:pathLst>
                <a:path w="3678" h="3644" fill="none" extrusionOk="0">
                  <a:moveTo>
                    <a:pt x="3157" y="0"/>
                  </a:moveTo>
                  <a:lnTo>
                    <a:pt x="1839" y="1319"/>
                  </a:lnTo>
                  <a:lnTo>
                    <a:pt x="486" y="0"/>
                  </a:lnTo>
                  <a:lnTo>
                    <a:pt x="0" y="486"/>
                  </a:lnTo>
                  <a:lnTo>
                    <a:pt x="1319" y="1805"/>
                  </a:lnTo>
                  <a:lnTo>
                    <a:pt x="0" y="3158"/>
                  </a:lnTo>
                  <a:lnTo>
                    <a:pt x="486" y="3643"/>
                  </a:lnTo>
                  <a:lnTo>
                    <a:pt x="1839" y="2325"/>
                  </a:lnTo>
                  <a:lnTo>
                    <a:pt x="3157" y="3643"/>
                  </a:lnTo>
                  <a:lnTo>
                    <a:pt x="3678" y="3158"/>
                  </a:lnTo>
                  <a:lnTo>
                    <a:pt x="2325" y="1805"/>
                  </a:lnTo>
                  <a:lnTo>
                    <a:pt x="3678" y="486"/>
                  </a:lnTo>
                  <a:lnTo>
                    <a:pt x="3157" y="0"/>
                  </a:lnTo>
                  <a:lnTo>
                    <a:pt x="315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3" name="Google Shape;1903;p51"/>
          <p:cNvGrpSpPr/>
          <p:nvPr/>
        </p:nvGrpSpPr>
        <p:grpSpPr>
          <a:xfrm>
            <a:off x="639019" y="298981"/>
            <a:ext cx="1616404" cy="1330695"/>
            <a:chOff x="712033" y="538170"/>
            <a:chExt cx="1616404" cy="1330695"/>
          </a:xfrm>
        </p:grpSpPr>
        <p:grpSp>
          <p:nvGrpSpPr>
            <p:cNvPr id="1904" name="Google Shape;1904;p51"/>
            <p:cNvGrpSpPr/>
            <p:nvPr/>
          </p:nvGrpSpPr>
          <p:grpSpPr>
            <a:xfrm>
              <a:off x="712033" y="538170"/>
              <a:ext cx="1064093" cy="594021"/>
              <a:chOff x="712033" y="418995"/>
              <a:chExt cx="1064093" cy="594021"/>
            </a:xfrm>
          </p:grpSpPr>
          <p:grpSp>
            <p:nvGrpSpPr>
              <p:cNvPr id="1905" name="Google Shape;1905;p51"/>
              <p:cNvGrpSpPr/>
              <p:nvPr/>
            </p:nvGrpSpPr>
            <p:grpSpPr>
              <a:xfrm>
                <a:off x="712033" y="418995"/>
                <a:ext cx="877878" cy="594021"/>
                <a:chOff x="881421" y="586095"/>
                <a:chExt cx="919147" cy="621946"/>
              </a:xfrm>
            </p:grpSpPr>
            <p:grpSp>
              <p:nvGrpSpPr>
                <p:cNvPr id="1906" name="Google Shape;1906;p51"/>
                <p:cNvGrpSpPr/>
                <p:nvPr/>
              </p:nvGrpSpPr>
              <p:grpSpPr>
                <a:xfrm>
                  <a:off x="881421" y="586095"/>
                  <a:ext cx="919147" cy="621946"/>
                  <a:chOff x="1023977" y="757514"/>
                  <a:chExt cx="1105010" cy="747711"/>
                </a:xfrm>
              </p:grpSpPr>
              <p:grpSp>
                <p:nvGrpSpPr>
                  <p:cNvPr id="1907" name="Google Shape;1907;p51"/>
                  <p:cNvGrpSpPr/>
                  <p:nvPr/>
                </p:nvGrpSpPr>
                <p:grpSpPr>
                  <a:xfrm>
                    <a:off x="1023977" y="871814"/>
                    <a:ext cx="1019285" cy="633411"/>
                    <a:chOff x="893025" y="871800"/>
                    <a:chExt cx="1150175" cy="714750"/>
                  </a:xfrm>
                </p:grpSpPr>
                <p:sp>
                  <p:nvSpPr>
                    <p:cNvPr id="1908" name="Google Shape;1908;p51"/>
                    <p:cNvSpPr/>
                    <p:nvPr/>
                  </p:nvSpPr>
                  <p:spPr>
                    <a:xfrm>
                      <a:off x="893025" y="871800"/>
                      <a:ext cx="1150175" cy="714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09" name="Google Shape;1909;p51"/>
                    <p:cNvSpPr/>
                    <p:nvPr/>
                  </p:nvSpPr>
                  <p:spPr>
                    <a:xfrm>
                      <a:off x="893025" y="871800"/>
                      <a:ext cx="1150175" cy="128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10" name="Google Shape;1910;p51"/>
                    <p:cNvSpPr/>
                    <p:nvPr/>
                  </p:nvSpPr>
                  <p:spPr>
                    <a:xfrm>
                      <a:off x="1968575" y="913425"/>
                      <a:ext cx="42550" cy="4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2" h="1701" extrusionOk="0">
                          <a:moveTo>
                            <a:pt x="105" y="1"/>
                          </a:moveTo>
                          <a:lnTo>
                            <a:pt x="36" y="35"/>
                          </a:lnTo>
                          <a:lnTo>
                            <a:pt x="1" y="139"/>
                          </a:lnTo>
                          <a:lnTo>
                            <a:pt x="36" y="209"/>
                          </a:lnTo>
                          <a:lnTo>
                            <a:pt x="660" y="868"/>
                          </a:lnTo>
                          <a:lnTo>
                            <a:pt x="36" y="1493"/>
                          </a:lnTo>
                          <a:lnTo>
                            <a:pt x="1" y="1597"/>
                          </a:lnTo>
                          <a:lnTo>
                            <a:pt x="36" y="1666"/>
                          </a:lnTo>
                          <a:lnTo>
                            <a:pt x="105" y="1701"/>
                          </a:lnTo>
                          <a:lnTo>
                            <a:pt x="209" y="1666"/>
                          </a:lnTo>
                          <a:lnTo>
                            <a:pt x="834" y="1041"/>
                          </a:lnTo>
                          <a:lnTo>
                            <a:pt x="1493" y="1666"/>
                          </a:lnTo>
                          <a:lnTo>
                            <a:pt x="1562" y="1701"/>
                          </a:lnTo>
                          <a:lnTo>
                            <a:pt x="1666" y="1666"/>
                          </a:lnTo>
                          <a:lnTo>
                            <a:pt x="1701" y="1597"/>
                          </a:lnTo>
                          <a:lnTo>
                            <a:pt x="1666" y="1493"/>
                          </a:lnTo>
                          <a:lnTo>
                            <a:pt x="1007" y="868"/>
                          </a:lnTo>
                          <a:lnTo>
                            <a:pt x="1666" y="209"/>
                          </a:lnTo>
                          <a:lnTo>
                            <a:pt x="1701" y="139"/>
                          </a:lnTo>
                          <a:lnTo>
                            <a:pt x="1666" y="35"/>
                          </a:lnTo>
                          <a:lnTo>
                            <a:pt x="1562" y="1"/>
                          </a:lnTo>
                          <a:lnTo>
                            <a:pt x="1493" y="35"/>
                          </a:lnTo>
                          <a:lnTo>
                            <a:pt x="834" y="695"/>
                          </a:lnTo>
                          <a:lnTo>
                            <a:pt x="209" y="35"/>
                          </a:lnTo>
                          <a:lnTo>
                            <a:pt x="105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11" name="Google Shape;1911;p51"/>
                    <p:cNvSpPr/>
                    <p:nvPr/>
                  </p:nvSpPr>
                  <p:spPr>
                    <a:xfrm>
                      <a:off x="1880125" y="910825"/>
                      <a:ext cx="48575" cy="48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3" h="1944" extrusionOk="0">
                          <a:moveTo>
                            <a:pt x="1700" y="243"/>
                          </a:moveTo>
                          <a:lnTo>
                            <a:pt x="1700" y="1701"/>
                          </a:lnTo>
                          <a:lnTo>
                            <a:pt x="243" y="1701"/>
                          </a:lnTo>
                          <a:lnTo>
                            <a:pt x="243" y="243"/>
                          </a:lnTo>
                          <a:close/>
                          <a:moveTo>
                            <a:pt x="0" y="1"/>
                          </a:moveTo>
                          <a:lnTo>
                            <a:pt x="0" y="1943"/>
                          </a:lnTo>
                          <a:lnTo>
                            <a:pt x="1943" y="1943"/>
                          </a:lnTo>
                          <a:lnTo>
                            <a:pt x="1943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12" name="Google Shape;1912;p51"/>
                    <p:cNvSpPr/>
                    <p:nvPr/>
                  </p:nvSpPr>
                  <p:spPr>
                    <a:xfrm>
                      <a:off x="1800325" y="935125"/>
                      <a:ext cx="48600" cy="6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4" h="243" extrusionOk="0">
                          <a:moveTo>
                            <a:pt x="104" y="0"/>
                          </a:moveTo>
                          <a:lnTo>
                            <a:pt x="35" y="35"/>
                          </a:lnTo>
                          <a:lnTo>
                            <a:pt x="0" y="139"/>
                          </a:lnTo>
                          <a:lnTo>
                            <a:pt x="35" y="208"/>
                          </a:lnTo>
                          <a:lnTo>
                            <a:pt x="104" y="243"/>
                          </a:lnTo>
                          <a:lnTo>
                            <a:pt x="1839" y="243"/>
                          </a:lnTo>
                          <a:lnTo>
                            <a:pt x="1908" y="208"/>
                          </a:lnTo>
                          <a:lnTo>
                            <a:pt x="1943" y="139"/>
                          </a:lnTo>
                          <a:lnTo>
                            <a:pt x="1908" y="35"/>
                          </a:lnTo>
                          <a:lnTo>
                            <a:pt x="1839" y="0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913" name="Google Shape;1913;p51"/>
                  <p:cNvGrpSpPr/>
                  <p:nvPr/>
                </p:nvGrpSpPr>
                <p:grpSpPr>
                  <a:xfrm>
                    <a:off x="1066840" y="814664"/>
                    <a:ext cx="1019285" cy="633411"/>
                    <a:chOff x="893025" y="871800"/>
                    <a:chExt cx="1150175" cy="714750"/>
                  </a:xfrm>
                </p:grpSpPr>
                <p:sp>
                  <p:nvSpPr>
                    <p:cNvPr id="1914" name="Google Shape;1914;p51"/>
                    <p:cNvSpPr/>
                    <p:nvPr/>
                  </p:nvSpPr>
                  <p:spPr>
                    <a:xfrm>
                      <a:off x="893025" y="871800"/>
                      <a:ext cx="1150175" cy="714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15" name="Google Shape;1915;p51"/>
                    <p:cNvSpPr/>
                    <p:nvPr/>
                  </p:nvSpPr>
                  <p:spPr>
                    <a:xfrm>
                      <a:off x="893025" y="871800"/>
                      <a:ext cx="1150175" cy="128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16" name="Google Shape;1916;p51"/>
                    <p:cNvSpPr/>
                    <p:nvPr/>
                  </p:nvSpPr>
                  <p:spPr>
                    <a:xfrm>
                      <a:off x="1968575" y="913425"/>
                      <a:ext cx="42550" cy="4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2" h="1701" extrusionOk="0">
                          <a:moveTo>
                            <a:pt x="105" y="1"/>
                          </a:moveTo>
                          <a:lnTo>
                            <a:pt x="36" y="35"/>
                          </a:lnTo>
                          <a:lnTo>
                            <a:pt x="1" y="139"/>
                          </a:lnTo>
                          <a:lnTo>
                            <a:pt x="36" y="209"/>
                          </a:lnTo>
                          <a:lnTo>
                            <a:pt x="660" y="868"/>
                          </a:lnTo>
                          <a:lnTo>
                            <a:pt x="36" y="1493"/>
                          </a:lnTo>
                          <a:lnTo>
                            <a:pt x="1" y="1597"/>
                          </a:lnTo>
                          <a:lnTo>
                            <a:pt x="36" y="1666"/>
                          </a:lnTo>
                          <a:lnTo>
                            <a:pt x="105" y="1701"/>
                          </a:lnTo>
                          <a:lnTo>
                            <a:pt x="209" y="1666"/>
                          </a:lnTo>
                          <a:lnTo>
                            <a:pt x="834" y="1041"/>
                          </a:lnTo>
                          <a:lnTo>
                            <a:pt x="1493" y="1666"/>
                          </a:lnTo>
                          <a:lnTo>
                            <a:pt x="1562" y="1701"/>
                          </a:lnTo>
                          <a:lnTo>
                            <a:pt x="1666" y="1666"/>
                          </a:lnTo>
                          <a:lnTo>
                            <a:pt x="1701" y="1597"/>
                          </a:lnTo>
                          <a:lnTo>
                            <a:pt x="1666" y="1493"/>
                          </a:lnTo>
                          <a:lnTo>
                            <a:pt x="1007" y="868"/>
                          </a:lnTo>
                          <a:lnTo>
                            <a:pt x="1666" y="209"/>
                          </a:lnTo>
                          <a:lnTo>
                            <a:pt x="1701" y="139"/>
                          </a:lnTo>
                          <a:lnTo>
                            <a:pt x="1666" y="35"/>
                          </a:lnTo>
                          <a:lnTo>
                            <a:pt x="1562" y="1"/>
                          </a:lnTo>
                          <a:lnTo>
                            <a:pt x="1493" y="35"/>
                          </a:lnTo>
                          <a:lnTo>
                            <a:pt x="834" y="695"/>
                          </a:lnTo>
                          <a:lnTo>
                            <a:pt x="209" y="35"/>
                          </a:lnTo>
                          <a:lnTo>
                            <a:pt x="105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17" name="Google Shape;1917;p51"/>
                    <p:cNvSpPr/>
                    <p:nvPr/>
                  </p:nvSpPr>
                  <p:spPr>
                    <a:xfrm>
                      <a:off x="1880125" y="910825"/>
                      <a:ext cx="48575" cy="48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3" h="1944" extrusionOk="0">
                          <a:moveTo>
                            <a:pt x="1700" y="243"/>
                          </a:moveTo>
                          <a:lnTo>
                            <a:pt x="1700" y="1701"/>
                          </a:lnTo>
                          <a:lnTo>
                            <a:pt x="243" y="1701"/>
                          </a:lnTo>
                          <a:lnTo>
                            <a:pt x="243" y="243"/>
                          </a:lnTo>
                          <a:close/>
                          <a:moveTo>
                            <a:pt x="0" y="1"/>
                          </a:moveTo>
                          <a:lnTo>
                            <a:pt x="0" y="1943"/>
                          </a:lnTo>
                          <a:lnTo>
                            <a:pt x="1943" y="1943"/>
                          </a:lnTo>
                          <a:lnTo>
                            <a:pt x="1943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18" name="Google Shape;1918;p51"/>
                    <p:cNvSpPr/>
                    <p:nvPr/>
                  </p:nvSpPr>
                  <p:spPr>
                    <a:xfrm>
                      <a:off x="1800325" y="935125"/>
                      <a:ext cx="48600" cy="6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4" h="243" extrusionOk="0">
                          <a:moveTo>
                            <a:pt x="104" y="0"/>
                          </a:moveTo>
                          <a:lnTo>
                            <a:pt x="35" y="35"/>
                          </a:lnTo>
                          <a:lnTo>
                            <a:pt x="0" y="139"/>
                          </a:lnTo>
                          <a:lnTo>
                            <a:pt x="35" y="208"/>
                          </a:lnTo>
                          <a:lnTo>
                            <a:pt x="104" y="243"/>
                          </a:lnTo>
                          <a:lnTo>
                            <a:pt x="1839" y="243"/>
                          </a:lnTo>
                          <a:lnTo>
                            <a:pt x="1908" y="208"/>
                          </a:lnTo>
                          <a:lnTo>
                            <a:pt x="1943" y="139"/>
                          </a:lnTo>
                          <a:lnTo>
                            <a:pt x="1908" y="35"/>
                          </a:lnTo>
                          <a:lnTo>
                            <a:pt x="1839" y="0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1919" name="Google Shape;1919;p51"/>
                  <p:cNvGrpSpPr/>
                  <p:nvPr/>
                </p:nvGrpSpPr>
                <p:grpSpPr>
                  <a:xfrm>
                    <a:off x="1109702" y="757514"/>
                    <a:ext cx="1019285" cy="633411"/>
                    <a:chOff x="893025" y="871800"/>
                    <a:chExt cx="1150175" cy="714750"/>
                  </a:xfrm>
                </p:grpSpPr>
                <p:sp>
                  <p:nvSpPr>
                    <p:cNvPr id="1920" name="Google Shape;1920;p51"/>
                    <p:cNvSpPr/>
                    <p:nvPr/>
                  </p:nvSpPr>
                  <p:spPr>
                    <a:xfrm>
                      <a:off x="893025" y="871800"/>
                      <a:ext cx="1150175" cy="714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21" name="Google Shape;1921;p51"/>
                    <p:cNvSpPr/>
                    <p:nvPr/>
                  </p:nvSpPr>
                  <p:spPr>
                    <a:xfrm>
                      <a:off x="893025" y="871800"/>
                      <a:ext cx="1150175" cy="128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22" name="Google Shape;1922;p51"/>
                    <p:cNvSpPr/>
                    <p:nvPr/>
                  </p:nvSpPr>
                  <p:spPr>
                    <a:xfrm>
                      <a:off x="1968575" y="913425"/>
                      <a:ext cx="42550" cy="4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2" h="1701" extrusionOk="0">
                          <a:moveTo>
                            <a:pt x="105" y="1"/>
                          </a:moveTo>
                          <a:lnTo>
                            <a:pt x="36" y="35"/>
                          </a:lnTo>
                          <a:lnTo>
                            <a:pt x="1" y="139"/>
                          </a:lnTo>
                          <a:lnTo>
                            <a:pt x="36" y="209"/>
                          </a:lnTo>
                          <a:lnTo>
                            <a:pt x="660" y="868"/>
                          </a:lnTo>
                          <a:lnTo>
                            <a:pt x="36" y="1493"/>
                          </a:lnTo>
                          <a:lnTo>
                            <a:pt x="1" y="1597"/>
                          </a:lnTo>
                          <a:lnTo>
                            <a:pt x="36" y="1666"/>
                          </a:lnTo>
                          <a:lnTo>
                            <a:pt x="105" y="1701"/>
                          </a:lnTo>
                          <a:lnTo>
                            <a:pt x="209" y="1666"/>
                          </a:lnTo>
                          <a:lnTo>
                            <a:pt x="834" y="1041"/>
                          </a:lnTo>
                          <a:lnTo>
                            <a:pt x="1493" y="1666"/>
                          </a:lnTo>
                          <a:lnTo>
                            <a:pt x="1562" y="1701"/>
                          </a:lnTo>
                          <a:lnTo>
                            <a:pt x="1666" y="1666"/>
                          </a:lnTo>
                          <a:lnTo>
                            <a:pt x="1701" y="1597"/>
                          </a:lnTo>
                          <a:lnTo>
                            <a:pt x="1666" y="1493"/>
                          </a:lnTo>
                          <a:lnTo>
                            <a:pt x="1007" y="868"/>
                          </a:lnTo>
                          <a:lnTo>
                            <a:pt x="1666" y="209"/>
                          </a:lnTo>
                          <a:lnTo>
                            <a:pt x="1701" y="139"/>
                          </a:lnTo>
                          <a:lnTo>
                            <a:pt x="1666" y="35"/>
                          </a:lnTo>
                          <a:lnTo>
                            <a:pt x="1562" y="1"/>
                          </a:lnTo>
                          <a:lnTo>
                            <a:pt x="1493" y="35"/>
                          </a:lnTo>
                          <a:lnTo>
                            <a:pt x="834" y="695"/>
                          </a:lnTo>
                          <a:lnTo>
                            <a:pt x="209" y="35"/>
                          </a:lnTo>
                          <a:lnTo>
                            <a:pt x="105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23" name="Google Shape;1923;p51"/>
                    <p:cNvSpPr/>
                    <p:nvPr/>
                  </p:nvSpPr>
                  <p:spPr>
                    <a:xfrm>
                      <a:off x="1880125" y="910825"/>
                      <a:ext cx="48575" cy="48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3" h="1944" extrusionOk="0">
                          <a:moveTo>
                            <a:pt x="1700" y="243"/>
                          </a:moveTo>
                          <a:lnTo>
                            <a:pt x="1700" y="1701"/>
                          </a:lnTo>
                          <a:lnTo>
                            <a:pt x="243" y="1701"/>
                          </a:lnTo>
                          <a:lnTo>
                            <a:pt x="243" y="243"/>
                          </a:lnTo>
                          <a:close/>
                          <a:moveTo>
                            <a:pt x="0" y="1"/>
                          </a:moveTo>
                          <a:lnTo>
                            <a:pt x="0" y="1943"/>
                          </a:lnTo>
                          <a:lnTo>
                            <a:pt x="1943" y="1943"/>
                          </a:lnTo>
                          <a:lnTo>
                            <a:pt x="1943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924" name="Google Shape;1924;p51"/>
                    <p:cNvSpPr/>
                    <p:nvPr/>
                  </p:nvSpPr>
                  <p:spPr>
                    <a:xfrm>
                      <a:off x="1800325" y="935125"/>
                      <a:ext cx="48600" cy="6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4" h="243" extrusionOk="0">
                          <a:moveTo>
                            <a:pt x="104" y="0"/>
                          </a:moveTo>
                          <a:lnTo>
                            <a:pt x="35" y="35"/>
                          </a:lnTo>
                          <a:lnTo>
                            <a:pt x="0" y="139"/>
                          </a:lnTo>
                          <a:lnTo>
                            <a:pt x="35" y="208"/>
                          </a:lnTo>
                          <a:lnTo>
                            <a:pt x="104" y="243"/>
                          </a:lnTo>
                          <a:lnTo>
                            <a:pt x="1839" y="243"/>
                          </a:lnTo>
                          <a:lnTo>
                            <a:pt x="1908" y="208"/>
                          </a:lnTo>
                          <a:lnTo>
                            <a:pt x="1943" y="139"/>
                          </a:lnTo>
                          <a:lnTo>
                            <a:pt x="1908" y="35"/>
                          </a:lnTo>
                          <a:lnTo>
                            <a:pt x="1839" y="0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1925" name="Google Shape;1925;p51"/>
                <p:cNvGrpSpPr/>
                <p:nvPr/>
              </p:nvGrpSpPr>
              <p:grpSpPr>
                <a:xfrm>
                  <a:off x="1057300" y="830088"/>
                  <a:ext cx="639514" cy="133970"/>
                  <a:chOff x="1052525" y="1621350"/>
                  <a:chExt cx="639514" cy="133970"/>
                </a:xfrm>
              </p:grpSpPr>
              <p:sp>
                <p:nvSpPr>
                  <p:cNvPr id="1926" name="Google Shape;1926;p51"/>
                  <p:cNvSpPr/>
                  <p:nvPr/>
                </p:nvSpPr>
                <p:spPr>
                  <a:xfrm>
                    <a:off x="1052525" y="1621350"/>
                    <a:ext cx="639514" cy="133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590" h="4893" extrusionOk="0">
                        <a:moveTo>
                          <a:pt x="0" y="1"/>
                        </a:moveTo>
                        <a:lnTo>
                          <a:pt x="0" y="4893"/>
                        </a:lnTo>
                        <a:lnTo>
                          <a:pt x="45590" y="4893"/>
                        </a:lnTo>
                        <a:lnTo>
                          <a:pt x="45590" y="1"/>
                        </a:lnTo>
                        <a:close/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7" name="Google Shape;1927;p51"/>
                  <p:cNvSpPr/>
                  <p:nvPr/>
                </p:nvSpPr>
                <p:spPr>
                  <a:xfrm>
                    <a:off x="1090409" y="1644119"/>
                    <a:ext cx="44226" cy="921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3" h="3367" extrusionOk="0">
                        <a:moveTo>
                          <a:pt x="1" y="1"/>
                        </a:moveTo>
                        <a:lnTo>
                          <a:pt x="1" y="3366"/>
                        </a:lnTo>
                        <a:lnTo>
                          <a:pt x="1493" y="3366"/>
                        </a:lnTo>
                        <a:lnTo>
                          <a:pt x="1493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8" name="Google Shape;1928;p51"/>
                  <p:cNvSpPr/>
                  <p:nvPr/>
                </p:nvSpPr>
                <p:spPr>
                  <a:xfrm>
                    <a:off x="1156200" y="1644119"/>
                    <a:ext cx="45234" cy="921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7" h="3367" extrusionOk="0">
                        <a:moveTo>
                          <a:pt x="0" y="1"/>
                        </a:moveTo>
                        <a:lnTo>
                          <a:pt x="0" y="3366"/>
                        </a:lnTo>
                        <a:lnTo>
                          <a:pt x="1527" y="3366"/>
                        </a:lnTo>
                        <a:lnTo>
                          <a:pt x="152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9" name="Google Shape;1929;p51"/>
                  <p:cNvSpPr/>
                  <p:nvPr/>
                </p:nvSpPr>
                <p:spPr>
                  <a:xfrm>
                    <a:off x="1228124" y="1644119"/>
                    <a:ext cx="44226" cy="921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3" h="3367" extrusionOk="0">
                        <a:moveTo>
                          <a:pt x="1" y="1"/>
                        </a:moveTo>
                        <a:lnTo>
                          <a:pt x="1" y="3366"/>
                        </a:lnTo>
                        <a:lnTo>
                          <a:pt x="1493" y="3366"/>
                        </a:lnTo>
                        <a:lnTo>
                          <a:pt x="1493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0" name="Google Shape;1930;p51"/>
                  <p:cNvSpPr/>
                  <p:nvPr/>
                </p:nvSpPr>
                <p:spPr>
                  <a:xfrm>
                    <a:off x="1293915" y="1644119"/>
                    <a:ext cx="45234" cy="921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7" h="3367" extrusionOk="0">
                        <a:moveTo>
                          <a:pt x="0" y="1"/>
                        </a:moveTo>
                        <a:lnTo>
                          <a:pt x="0" y="3366"/>
                        </a:lnTo>
                        <a:lnTo>
                          <a:pt x="1527" y="3366"/>
                        </a:lnTo>
                        <a:lnTo>
                          <a:pt x="152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1" name="Google Shape;1931;p51"/>
                  <p:cNvSpPr/>
                  <p:nvPr/>
                </p:nvSpPr>
                <p:spPr>
                  <a:xfrm>
                    <a:off x="1362758" y="1644119"/>
                    <a:ext cx="45263" cy="921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8" h="3367" extrusionOk="0">
                        <a:moveTo>
                          <a:pt x="1" y="1"/>
                        </a:moveTo>
                        <a:lnTo>
                          <a:pt x="1" y="3366"/>
                        </a:lnTo>
                        <a:lnTo>
                          <a:pt x="1527" y="3366"/>
                        </a:lnTo>
                        <a:lnTo>
                          <a:pt x="152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1932" name="Google Shape;1932;p51"/>
              <p:cNvGrpSpPr/>
              <p:nvPr/>
            </p:nvGrpSpPr>
            <p:grpSpPr>
              <a:xfrm>
                <a:off x="1541745" y="706485"/>
                <a:ext cx="234382" cy="234382"/>
                <a:chOff x="1750138" y="887100"/>
                <a:chExt cx="245400" cy="245400"/>
              </a:xfrm>
            </p:grpSpPr>
            <p:sp>
              <p:nvSpPr>
                <p:cNvPr id="1933" name="Google Shape;1933;p51"/>
                <p:cNvSpPr/>
                <p:nvPr/>
              </p:nvSpPr>
              <p:spPr>
                <a:xfrm>
                  <a:off x="1750138" y="887100"/>
                  <a:ext cx="245400" cy="245400"/>
                </a:xfrm>
                <a:prstGeom prst="ellipse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34" name="Google Shape;1934;p51"/>
                <p:cNvSpPr/>
                <p:nvPr/>
              </p:nvSpPr>
              <p:spPr>
                <a:xfrm>
                  <a:off x="1826863" y="969075"/>
                  <a:ext cx="91950" cy="9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8" h="3644" fill="none" extrusionOk="0">
                      <a:moveTo>
                        <a:pt x="3157" y="0"/>
                      </a:moveTo>
                      <a:lnTo>
                        <a:pt x="1839" y="1319"/>
                      </a:lnTo>
                      <a:lnTo>
                        <a:pt x="486" y="0"/>
                      </a:lnTo>
                      <a:lnTo>
                        <a:pt x="0" y="486"/>
                      </a:lnTo>
                      <a:lnTo>
                        <a:pt x="1319" y="1805"/>
                      </a:lnTo>
                      <a:lnTo>
                        <a:pt x="0" y="3158"/>
                      </a:lnTo>
                      <a:lnTo>
                        <a:pt x="486" y="3643"/>
                      </a:lnTo>
                      <a:lnTo>
                        <a:pt x="1839" y="2325"/>
                      </a:lnTo>
                      <a:lnTo>
                        <a:pt x="3157" y="3643"/>
                      </a:lnTo>
                      <a:lnTo>
                        <a:pt x="3678" y="3158"/>
                      </a:lnTo>
                      <a:lnTo>
                        <a:pt x="2325" y="1805"/>
                      </a:lnTo>
                      <a:lnTo>
                        <a:pt x="3678" y="486"/>
                      </a:lnTo>
                      <a:lnTo>
                        <a:pt x="3157" y="0"/>
                      </a:lnTo>
                      <a:lnTo>
                        <a:pt x="3157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935" name="Google Shape;1935;p51"/>
            <p:cNvGrpSpPr/>
            <p:nvPr/>
          </p:nvGrpSpPr>
          <p:grpSpPr>
            <a:xfrm>
              <a:off x="1594140" y="1780978"/>
              <a:ext cx="89975" cy="87887"/>
              <a:chOff x="1983715" y="1621340"/>
              <a:chExt cx="89975" cy="87887"/>
            </a:xfrm>
          </p:grpSpPr>
          <p:sp>
            <p:nvSpPr>
              <p:cNvPr id="1936" name="Google Shape;1936;p51"/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extrusionOk="0">
                    <a:moveTo>
                      <a:pt x="1" y="0"/>
                    </a:move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51"/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fill="none" extrusionOk="0">
                    <a:moveTo>
                      <a:pt x="265" y="0"/>
                    </a:moveTo>
                    <a:lnTo>
                      <a:pt x="1" y="0"/>
                    </a:ln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51"/>
              <p:cNvSpPr/>
              <p:nvPr/>
            </p:nvSpPr>
            <p:spPr>
              <a:xfrm>
                <a:off x="2021346" y="1621340"/>
                <a:ext cx="14711" cy="8788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852" extrusionOk="0">
                    <a:moveTo>
                      <a:pt x="1" y="0"/>
                    </a:moveTo>
                    <a:lnTo>
                      <a:pt x="1" y="1851"/>
                    </a:lnTo>
                    <a:lnTo>
                      <a:pt x="309" y="1851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51"/>
              <p:cNvSpPr/>
              <p:nvPr/>
            </p:nvSpPr>
            <p:spPr>
              <a:xfrm>
                <a:off x="1983715" y="1658971"/>
                <a:ext cx="8997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265" extrusionOk="0">
                    <a:moveTo>
                      <a:pt x="0" y="0"/>
                    </a:moveTo>
                    <a:lnTo>
                      <a:pt x="0" y="265"/>
                    </a:lnTo>
                    <a:lnTo>
                      <a:pt x="1896" y="265"/>
                    </a:lnTo>
                    <a:lnTo>
                      <a:pt x="18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0" name="Google Shape;1940;p51"/>
            <p:cNvGrpSpPr/>
            <p:nvPr/>
          </p:nvGrpSpPr>
          <p:grpSpPr>
            <a:xfrm>
              <a:off x="2126661" y="935101"/>
              <a:ext cx="201777" cy="197103"/>
              <a:chOff x="1983715" y="1621340"/>
              <a:chExt cx="89975" cy="87887"/>
            </a:xfrm>
          </p:grpSpPr>
          <p:sp>
            <p:nvSpPr>
              <p:cNvPr id="1941" name="Google Shape;1941;p51"/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extrusionOk="0">
                    <a:moveTo>
                      <a:pt x="1" y="0"/>
                    </a:move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51"/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fill="none" extrusionOk="0">
                    <a:moveTo>
                      <a:pt x="265" y="0"/>
                    </a:moveTo>
                    <a:lnTo>
                      <a:pt x="1" y="0"/>
                    </a:ln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51"/>
              <p:cNvSpPr/>
              <p:nvPr/>
            </p:nvSpPr>
            <p:spPr>
              <a:xfrm>
                <a:off x="2021346" y="1621340"/>
                <a:ext cx="14711" cy="8788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852" extrusionOk="0">
                    <a:moveTo>
                      <a:pt x="1" y="0"/>
                    </a:moveTo>
                    <a:lnTo>
                      <a:pt x="1" y="1851"/>
                    </a:lnTo>
                    <a:lnTo>
                      <a:pt x="309" y="1851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51"/>
              <p:cNvSpPr/>
              <p:nvPr/>
            </p:nvSpPr>
            <p:spPr>
              <a:xfrm>
                <a:off x="1983715" y="1658971"/>
                <a:ext cx="8997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265" extrusionOk="0">
                    <a:moveTo>
                      <a:pt x="0" y="0"/>
                    </a:moveTo>
                    <a:lnTo>
                      <a:pt x="0" y="265"/>
                    </a:lnTo>
                    <a:lnTo>
                      <a:pt x="1896" y="265"/>
                    </a:lnTo>
                    <a:lnTo>
                      <a:pt x="18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47" name="Google Shape;1947;p51"/>
          <p:cNvGrpSpPr/>
          <p:nvPr/>
        </p:nvGrpSpPr>
        <p:grpSpPr>
          <a:xfrm>
            <a:off x="7373310" y="-407289"/>
            <a:ext cx="915615" cy="1619589"/>
            <a:chOff x="7373310" y="-407289"/>
            <a:chExt cx="915615" cy="1619589"/>
          </a:xfrm>
        </p:grpSpPr>
        <p:grpSp>
          <p:nvGrpSpPr>
            <p:cNvPr id="1948" name="Google Shape;1948;p51"/>
            <p:cNvGrpSpPr/>
            <p:nvPr/>
          </p:nvGrpSpPr>
          <p:grpSpPr>
            <a:xfrm>
              <a:off x="7373310" y="-407289"/>
              <a:ext cx="915615" cy="1375147"/>
              <a:chOff x="686760" y="-407289"/>
              <a:chExt cx="915615" cy="1375147"/>
            </a:xfrm>
          </p:grpSpPr>
          <p:sp>
            <p:nvSpPr>
              <p:cNvPr id="1949" name="Google Shape;1949;p51"/>
              <p:cNvSpPr/>
              <p:nvPr/>
            </p:nvSpPr>
            <p:spPr>
              <a:xfrm>
                <a:off x="686760" y="-407289"/>
                <a:ext cx="915615" cy="1371618"/>
              </a:xfrm>
              <a:custGeom>
                <a:avLst/>
                <a:gdLst/>
                <a:ahLst/>
                <a:cxnLst/>
                <a:rect l="l" t="t" r="r" b="b"/>
                <a:pathLst>
                  <a:path w="11417" h="17103" extrusionOk="0">
                    <a:moveTo>
                      <a:pt x="11328" y="88"/>
                    </a:moveTo>
                    <a:lnTo>
                      <a:pt x="11328" y="17014"/>
                    </a:lnTo>
                    <a:lnTo>
                      <a:pt x="89" y="17014"/>
                    </a:lnTo>
                    <a:lnTo>
                      <a:pt x="89" y="88"/>
                    </a:lnTo>
                    <a:close/>
                    <a:moveTo>
                      <a:pt x="1" y="0"/>
                    </a:moveTo>
                    <a:lnTo>
                      <a:pt x="1" y="17102"/>
                    </a:lnTo>
                    <a:lnTo>
                      <a:pt x="11416" y="17102"/>
                    </a:lnTo>
                    <a:lnTo>
                      <a:pt x="11416" y="17058"/>
                    </a:lnTo>
                    <a:lnTo>
                      <a:pt x="1141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51"/>
              <p:cNvSpPr/>
              <p:nvPr/>
            </p:nvSpPr>
            <p:spPr>
              <a:xfrm>
                <a:off x="912997" y="-403761"/>
                <a:ext cx="7138" cy="1371618"/>
              </a:xfrm>
              <a:custGeom>
                <a:avLst/>
                <a:gdLst/>
                <a:ahLst/>
                <a:cxnLst/>
                <a:rect l="l" t="t" r="r" b="b"/>
                <a:pathLst>
                  <a:path w="89" h="17103" extrusionOk="0">
                    <a:moveTo>
                      <a:pt x="0" y="0"/>
                    </a:moveTo>
                    <a:lnTo>
                      <a:pt x="0" y="17102"/>
                    </a:lnTo>
                    <a:lnTo>
                      <a:pt x="89" y="17102"/>
                    </a:lnTo>
                    <a:lnTo>
                      <a:pt x="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51"/>
              <p:cNvSpPr/>
              <p:nvPr/>
            </p:nvSpPr>
            <p:spPr>
              <a:xfrm>
                <a:off x="912997" y="-403761"/>
                <a:ext cx="7138" cy="1371618"/>
              </a:xfrm>
              <a:custGeom>
                <a:avLst/>
                <a:gdLst/>
                <a:ahLst/>
                <a:cxnLst/>
                <a:rect l="l" t="t" r="r" b="b"/>
                <a:pathLst>
                  <a:path w="89" h="17103" fill="none" extrusionOk="0">
                    <a:moveTo>
                      <a:pt x="0" y="0"/>
                    </a:moveTo>
                    <a:lnTo>
                      <a:pt x="0" y="17102"/>
                    </a:lnTo>
                    <a:lnTo>
                      <a:pt x="89" y="17102"/>
                    </a:lnTo>
                    <a:lnTo>
                      <a:pt x="89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51"/>
              <p:cNvSpPr/>
              <p:nvPr/>
            </p:nvSpPr>
            <p:spPr>
              <a:xfrm>
                <a:off x="1142763" y="-403761"/>
                <a:ext cx="7138" cy="1371618"/>
              </a:xfrm>
              <a:custGeom>
                <a:avLst/>
                <a:gdLst/>
                <a:ahLst/>
                <a:cxnLst/>
                <a:rect l="l" t="t" r="r" b="b"/>
                <a:pathLst>
                  <a:path w="89" h="17103" extrusionOk="0">
                    <a:moveTo>
                      <a:pt x="0" y="0"/>
                    </a:moveTo>
                    <a:lnTo>
                      <a:pt x="0" y="17102"/>
                    </a:lnTo>
                    <a:lnTo>
                      <a:pt x="89" y="17102"/>
                    </a:lnTo>
                    <a:lnTo>
                      <a:pt x="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51"/>
              <p:cNvSpPr/>
              <p:nvPr/>
            </p:nvSpPr>
            <p:spPr>
              <a:xfrm>
                <a:off x="1142763" y="-403761"/>
                <a:ext cx="7138" cy="1371618"/>
              </a:xfrm>
              <a:custGeom>
                <a:avLst/>
                <a:gdLst/>
                <a:ahLst/>
                <a:cxnLst/>
                <a:rect l="l" t="t" r="r" b="b"/>
                <a:pathLst>
                  <a:path w="89" h="17103" fill="none" extrusionOk="0">
                    <a:moveTo>
                      <a:pt x="0" y="0"/>
                    </a:moveTo>
                    <a:lnTo>
                      <a:pt x="0" y="17102"/>
                    </a:lnTo>
                    <a:lnTo>
                      <a:pt x="89" y="17102"/>
                    </a:lnTo>
                    <a:lnTo>
                      <a:pt x="89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51"/>
              <p:cNvSpPr/>
              <p:nvPr/>
            </p:nvSpPr>
            <p:spPr>
              <a:xfrm>
                <a:off x="1369000" y="-403761"/>
                <a:ext cx="7138" cy="1371618"/>
              </a:xfrm>
              <a:custGeom>
                <a:avLst/>
                <a:gdLst/>
                <a:ahLst/>
                <a:cxnLst/>
                <a:rect l="l" t="t" r="r" b="b"/>
                <a:pathLst>
                  <a:path w="89" h="17103" extrusionOk="0">
                    <a:moveTo>
                      <a:pt x="0" y="0"/>
                    </a:moveTo>
                    <a:lnTo>
                      <a:pt x="0" y="17102"/>
                    </a:lnTo>
                    <a:lnTo>
                      <a:pt x="89" y="17102"/>
                    </a:lnTo>
                    <a:lnTo>
                      <a:pt x="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51"/>
              <p:cNvSpPr/>
              <p:nvPr/>
            </p:nvSpPr>
            <p:spPr>
              <a:xfrm>
                <a:off x="1369000" y="-403761"/>
                <a:ext cx="7138" cy="1371618"/>
              </a:xfrm>
              <a:custGeom>
                <a:avLst/>
                <a:gdLst/>
                <a:ahLst/>
                <a:cxnLst/>
                <a:rect l="l" t="t" r="r" b="b"/>
                <a:pathLst>
                  <a:path w="89" h="17103" fill="none" extrusionOk="0">
                    <a:moveTo>
                      <a:pt x="0" y="0"/>
                    </a:moveTo>
                    <a:lnTo>
                      <a:pt x="0" y="17102"/>
                    </a:lnTo>
                    <a:lnTo>
                      <a:pt x="89" y="17102"/>
                    </a:lnTo>
                    <a:lnTo>
                      <a:pt x="89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51"/>
              <p:cNvSpPr/>
              <p:nvPr/>
            </p:nvSpPr>
            <p:spPr>
              <a:xfrm>
                <a:off x="1595238" y="-403761"/>
                <a:ext cx="7138" cy="1371618"/>
              </a:xfrm>
              <a:custGeom>
                <a:avLst/>
                <a:gdLst/>
                <a:ahLst/>
                <a:cxnLst/>
                <a:rect l="l" t="t" r="r" b="b"/>
                <a:pathLst>
                  <a:path w="89" h="17103" extrusionOk="0">
                    <a:moveTo>
                      <a:pt x="0" y="0"/>
                    </a:moveTo>
                    <a:lnTo>
                      <a:pt x="0" y="17102"/>
                    </a:lnTo>
                    <a:lnTo>
                      <a:pt x="88" y="17102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51"/>
              <p:cNvSpPr/>
              <p:nvPr/>
            </p:nvSpPr>
            <p:spPr>
              <a:xfrm>
                <a:off x="1595238" y="-403761"/>
                <a:ext cx="7138" cy="1371618"/>
              </a:xfrm>
              <a:custGeom>
                <a:avLst/>
                <a:gdLst/>
                <a:ahLst/>
                <a:cxnLst/>
                <a:rect l="l" t="t" r="r" b="b"/>
                <a:pathLst>
                  <a:path w="89" h="17103" fill="none" extrusionOk="0">
                    <a:moveTo>
                      <a:pt x="0" y="0"/>
                    </a:moveTo>
                    <a:lnTo>
                      <a:pt x="0" y="17102"/>
                    </a:lnTo>
                    <a:lnTo>
                      <a:pt x="88" y="17102"/>
                    </a:lnTo>
                    <a:lnTo>
                      <a:pt x="88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51"/>
              <p:cNvSpPr/>
              <p:nvPr/>
            </p:nvSpPr>
            <p:spPr>
              <a:xfrm>
                <a:off x="693818" y="-181052"/>
                <a:ext cx="897971" cy="7138"/>
              </a:xfrm>
              <a:custGeom>
                <a:avLst/>
                <a:gdLst/>
                <a:ahLst/>
                <a:cxnLst/>
                <a:rect l="l" t="t" r="r" b="b"/>
                <a:pathLst>
                  <a:path w="11197" h="89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1196" y="88"/>
                    </a:lnTo>
                    <a:lnTo>
                      <a:pt x="1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51"/>
              <p:cNvSpPr/>
              <p:nvPr/>
            </p:nvSpPr>
            <p:spPr>
              <a:xfrm>
                <a:off x="693818" y="-181052"/>
                <a:ext cx="897971" cy="7138"/>
              </a:xfrm>
              <a:custGeom>
                <a:avLst/>
                <a:gdLst/>
                <a:ahLst/>
                <a:cxnLst/>
                <a:rect l="l" t="t" r="r" b="b"/>
                <a:pathLst>
                  <a:path w="11197" h="89" fill="none" extrusionOk="0">
                    <a:moveTo>
                      <a:pt x="11196" y="0"/>
                    </a:moveTo>
                    <a:lnTo>
                      <a:pt x="1" y="0"/>
                    </a:lnTo>
                    <a:lnTo>
                      <a:pt x="1" y="88"/>
                    </a:lnTo>
                    <a:lnTo>
                      <a:pt x="11196" y="88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51"/>
              <p:cNvSpPr/>
              <p:nvPr/>
            </p:nvSpPr>
            <p:spPr>
              <a:xfrm>
                <a:off x="693818" y="48714"/>
                <a:ext cx="897971" cy="7138"/>
              </a:xfrm>
              <a:custGeom>
                <a:avLst/>
                <a:gdLst/>
                <a:ahLst/>
                <a:cxnLst/>
                <a:rect l="l" t="t" r="r" b="b"/>
                <a:pathLst>
                  <a:path w="11197" h="89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1196" y="88"/>
                    </a:lnTo>
                    <a:lnTo>
                      <a:pt x="1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51"/>
              <p:cNvSpPr/>
              <p:nvPr/>
            </p:nvSpPr>
            <p:spPr>
              <a:xfrm>
                <a:off x="693818" y="48714"/>
                <a:ext cx="897971" cy="7138"/>
              </a:xfrm>
              <a:custGeom>
                <a:avLst/>
                <a:gdLst/>
                <a:ahLst/>
                <a:cxnLst/>
                <a:rect l="l" t="t" r="r" b="b"/>
                <a:pathLst>
                  <a:path w="11197" h="89" fill="none" extrusionOk="0">
                    <a:moveTo>
                      <a:pt x="11196" y="0"/>
                    </a:moveTo>
                    <a:lnTo>
                      <a:pt x="1" y="0"/>
                    </a:lnTo>
                    <a:lnTo>
                      <a:pt x="1" y="88"/>
                    </a:lnTo>
                    <a:lnTo>
                      <a:pt x="11196" y="88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51"/>
              <p:cNvSpPr/>
              <p:nvPr/>
            </p:nvSpPr>
            <p:spPr>
              <a:xfrm>
                <a:off x="693818" y="504717"/>
                <a:ext cx="897971" cy="7138"/>
              </a:xfrm>
              <a:custGeom>
                <a:avLst/>
                <a:gdLst/>
                <a:ahLst/>
                <a:cxnLst/>
                <a:rect l="l" t="t" r="r" b="b"/>
                <a:pathLst>
                  <a:path w="11197" h="89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1196" y="88"/>
                    </a:lnTo>
                    <a:lnTo>
                      <a:pt x="1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51"/>
              <p:cNvSpPr/>
              <p:nvPr/>
            </p:nvSpPr>
            <p:spPr>
              <a:xfrm>
                <a:off x="693818" y="504717"/>
                <a:ext cx="897971" cy="7138"/>
              </a:xfrm>
              <a:custGeom>
                <a:avLst/>
                <a:gdLst/>
                <a:ahLst/>
                <a:cxnLst/>
                <a:rect l="l" t="t" r="r" b="b"/>
                <a:pathLst>
                  <a:path w="11197" h="89" fill="none" extrusionOk="0">
                    <a:moveTo>
                      <a:pt x="11196" y="0"/>
                    </a:moveTo>
                    <a:lnTo>
                      <a:pt x="1" y="0"/>
                    </a:lnTo>
                    <a:lnTo>
                      <a:pt x="1" y="88"/>
                    </a:lnTo>
                    <a:lnTo>
                      <a:pt x="11196" y="88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51"/>
              <p:cNvSpPr/>
              <p:nvPr/>
            </p:nvSpPr>
            <p:spPr>
              <a:xfrm>
                <a:off x="693818" y="730954"/>
                <a:ext cx="897971" cy="7138"/>
              </a:xfrm>
              <a:custGeom>
                <a:avLst/>
                <a:gdLst/>
                <a:ahLst/>
                <a:cxnLst/>
                <a:rect l="l" t="t" r="r" b="b"/>
                <a:pathLst>
                  <a:path w="11197" h="89" extrusionOk="0">
                    <a:moveTo>
                      <a:pt x="1" y="0"/>
                    </a:moveTo>
                    <a:lnTo>
                      <a:pt x="1" y="88"/>
                    </a:lnTo>
                    <a:lnTo>
                      <a:pt x="11196" y="88"/>
                    </a:lnTo>
                    <a:lnTo>
                      <a:pt x="111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51"/>
              <p:cNvSpPr/>
              <p:nvPr/>
            </p:nvSpPr>
            <p:spPr>
              <a:xfrm>
                <a:off x="693818" y="730954"/>
                <a:ext cx="897971" cy="7138"/>
              </a:xfrm>
              <a:custGeom>
                <a:avLst/>
                <a:gdLst/>
                <a:ahLst/>
                <a:cxnLst/>
                <a:rect l="l" t="t" r="r" b="b"/>
                <a:pathLst>
                  <a:path w="11197" h="89" fill="none" extrusionOk="0">
                    <a:moveTo>
                      <a:pt x="11196" y="0"/>
                    </a:moveTo>
                    <a:lnTo>
                      <a:pt x="1" y="0"/>
                    </a:lnTo>
                    <a:lnTo>
                      <a:pt x="1" y="88"/>
                    </a:lnTo>
                    <a:lnTo>
                      <a:pt x="11196" y="88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6" name="Google Shape;1966;p51"/>
            <p:cNvGrpSpPr/>
            <p:nvPr/>
          </p:nvGrpSpPr>
          <p:grpSpPr>
            <a:xfrm>
              <a:off x="7668488" y="855000"/>
              <a:ext cx="357300" cy="357300"/>
              <a:chOff x="981075" y="4248150"/>
              <a:chExt cx="357300" cy="357300"/>
            </a:xfrm>
          </p:grpSpPr>
          <p:sp>
            <p:nvSpPr>
              <p:cNvPr id="1967" name="Google Shape;1967;p51"/>
              <p:cNvSpPr/>
              <p:nvPr/>
            </p:nvSpPr>
            <p:spPr>
              <a:xfrm>
                <a:off x="981075" y="4248150"/>
                <a:ext cx="357300" cy="3573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51"/>
              <p:cNvSpPr/>
              <p:nvPr/>
            </p:nvSpPr>
            <p:spPr>
              <a:xfrm>
                <a:off x="1077025" y="4344874"/>
                <a:ext cx="165400" cy="163852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8" name="Google Shape;1125;p43">
            <a:extLst>
              <a:ext uri="{FF2B5EF4-FFF2-40B4-BE49-F238E27FC236}">
                <a16:creationId xmlns:a16="http://schemas.microsoft.com/office/drawing/2014/main" id="{FEFE8162-59E2-32BC-0CC9-3E7B42EFBB45}"/>
              </a:ext>
            </a:extLst>
          </p:cNvPr>
          <p:cNvGrpSpPr/>
          <p:nvPr/>
        </p:nvGrpSpPr>
        <p:grpSpPr>
          <a:xfrm>
            <a:off x="695552" y="2901714"/>
            <a:ext cx="2096278" cy="1857227"/>
            <a:chOff x="895750" y="3092090"/>
            <a:chExt cx="831390" cy="561868"/>
          </a:xfrm>
        </p:grpSpPr>
        <p:grpSp>
          <p:nvGrpSpPr>
            <p:cNvPr id="59" name="Google Shape;1126;p43">
              <a:extLst>
                <a:ext uri="{FF2B5EF4-FFF2-40B4-BE49-F238E27FC236}">
                  <a16:creationId xmlns:a16="http://schemas.microsoft.com/office/drawing/2014/main" id="{A7F46659-4EB4-D34E-525B-05C1D1B09248}"/>
                </a:ext>
              </a:extLst>
            </p:cNvPr>
            <p:cNvGrpSpPr/>
            <p:nvPr/>
          </p:nvGrpSpPr>
          <p:grpSpPr>
            <a:xfrm>
              <a:off x="1013506" y="3092090"/>
              <a:ext cx="713634" cy="457038"/>
              <a:chOff x="1059431" y="4116790"/>
              <a:chExt cx="713634" cy="457038"/>
            </a:xfrm>
          </p:grpSpPr>
          <p:sp>
            <p:nvSpPr>
              <p:cNvPr id="1857" name="Google Shape;1127;p43">
                <a:extLst>
                  <a:ext uri="{FF2B5EF4-FFF2-40B4-BE49-F238E27FC236}">
                    <a16:creationId xmlns:a16="http://schemas.microsoft.com/office/drawing/2014/main" id="{D759BDFB-BA92-125D-3ADF-E7090EC61023}"/>
                  </a:ext>
                </a:extLst>
              </p:cNvPr>
              <p:cNvSpPr/>
              <p:nvPr/>
            </p:nvSpPr>
            <p:spPr>
              <a:xfrm>
                <a:off x="1059431" y="4116790"/>
                <a:ext cx="713620" cy="66310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58" name="Google Shape;1128;p43">
                <a:extLst>
                  <a:ext uri="{FF2B5EF4-FFF2-40B4-BE49-F238E27FC236}">
                    <a16:creationId xmlns:a16="http://schemas.microsoft.com/office/drawing/2014/main" id="{28AF921D-7F1E-5938-C8C3-BF18AA278FE3}"/>
                  </a:ext>
                </a:extLst>
              </p:cNvPr>
              <p:cNvGrpSpPr/>
              <p:nvPr/>
            </p:nvGrpSpPr>
            <p:grpSpPr>
              <a:xfrm>
                <a:off x="1724274" y="4137245"/>
                <a:ext cx="24417" cy="23433"/>
                <a:chOff x="1724274" y="4137245"/>
                <a:chExt cx="24417" cy="23433"/>
              </a:xfrm>
            </p:grpSpPr>
            <p:sp>
              <p:nvSpPr>
                <p:cNvPr id="1970" name="Google Shape;1129;p43">
                  <a:extLst>
                    <a:ext uri="{FF2B5EF4-FFF2-40B4-BE49-F238E27FC236}">
                      <a16:creationId xmlns:a16="http://schemas.microsoft.com/office/drawing/2014/main" id="{C40BE0AD-7FBF-973B-D42C-72E73E820324}"/>
                    </a:ext>
                  </a:extLst>
                </p:cNvPr>
                <p:cNvSpPr/>
                <p:nvPr/>
              </p:nvSpPr>
              <p:spPr>
                <a:xfrm>
                  <a:off x="1724274" y="4137245"/>
                  <a:ext cx="24417" cy="23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834" fill="none" extrusionOk="0">
                      <a:moveTo>
                        <a:pt x="1" y="1"/>
                      </a:moveTo>
                      <a:lnTo>
                        <a:pt x="868" y="833"/>
                      </a:lnTo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1" name="Google Shape;1130;p43">
                  <a:extLst>
                    <a:ext uri="{FF2B5EF4-FFF2-40B4-BE49-F238E27FC236}">
                      <a16:creationId xmlns:a16="http://schemas.microsoft.com/office/drawing/2014/main" id="{C8E1C703-B7BF-C0EE-3F0E-D9E3467C51DF}"/>
                    </a:ext>
                  </a:extLst>
                </p:cNvPr>
                <p:cNvSpPr/>
                <p:nvPr/>
              </p:nvSpPr>
              <p:spPr>
                <a:xfrm>
                  <a:off x="1724274" y="4137245"/>
                  <a:ext cx="24417" cy="23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834" fill="none" extrusionOk="0">
                      <a:moveTo>
                        <a:pt x="868" y="1"/>
                      </a:moveTo>
                      <a:lnTo>
                        <a:pt x="1" y="833"/>
                      </a:lnTo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69" name="Google Shape;1131;p43">
                <a:extLst>
                  <a:ext uri="{FF2B5EF4-FFF2-40B4-BE49-F238E27FC236}">
                    <a16:creationId xmlns:a16="http://schemas.microsoft.com/office/drawing/2014/main" id="{9F68F126-C436-947F-B6B6-841D75B7DBD1}"/>
                  </a:ext>
                </a:extLst>
              </p:cNvPr>
              <p:cNvSpPr/>
              <p:nvPr/>
            </p:nvSpPr>
            <p:spPr>
              <a:xfrm>
                <a:off x="1059445" y="4183100"/>
                <a:ext cx="713620" cy="390728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" name="Google Shape;1132;p43">
              <a:extLst>
                <a:ext uri="{FF2B5EF4-FFF2-40B4-BE49-F238E27FC236}">
                  <a16:creationId xmlns:a16="http://schemas.microsoft.com/office/drawing/2014/main" id="{F001F001-1A3B-48A3-6BAE-C402E03D2AD2}"/>
                </a:ext>
              </a:extLst>
            </p:cNvPr>
            <p:cNvGrpSpPr/>
            <p:nvPr/>
          </p:nvGrpSpPr>
          <p:grpSpPr>
            <a:xfrm>
              <a:off x="895750" y="3196922"/>
              <a:ext cx="713634" cy="457036"/>
              <a:chOff x="8009738" y="538175"/>
              <a:chExt cx="634963" cy="406652"/>
            </a:xfrm>
          </p:grpSpPr>
          <p:sp>
            <p:nvSpPr>
              <p:cNvPr id="61" name="Google Shape;1133;p43">
                <a:extLst>
                  <a:ext uri="{FF2B5EF4-FFF2-40B4-BE49-F238E27FC236}">
                    <a16:creationId xmlns:a16="http://schemas.microsoft.com/office/drawing/2014/main" id="{8428E27A-F82B-ECD0-6362-EDFF4E05A4DB}"/>
                  </a:ext>
                </a:extLst>
              </p:cNvPr>
              <p:cNvSpPr/>
              <p:nvPr/>
            </p:nvSpPr>
            <p:spPr>
              <a:xfrm>
                <a:off x="8009738" y="538175"/>
                <a:ext cx="63495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134;p43">
                <a:extLst>
                  <a:ext uri="{FF2B5EF4-FFF2-40B4-BE49-F238E27FC236}">
                    <a16:creationId xmlns:a16="http://schemas.microsoft.com/office/drawing/2014/main" id="{7511674D-E59F-4C54-3661-9679DDF9D72A}"/>
                  </a:ext>
                </a:extLst>
              </p:cNvPr>
              <p:cNvSpPr/>
              <p:nvPr/>
            </p:nvSpPr>
            <p:spPr>
              <a:xfrm>
                <a:off x="8601288" y="556375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1" y="1"/>
                    </a:moveTo>
                    <a:lnTo>
                      <a:pt x="868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135;p43">
                <a:extLst>
                  <a:ext uri="{FF2B5EF4-FFF2-40B4-BE49-F238E27FC236}">
                    <a16:creationId xmlns:a16="http://schemas.microsoft.com/office/drawing/2014/main" id="{553F9B2C-C761-440E-C9D8-1AA765107446}"/>
                  </a:ext>
                </a:extLst>
              </p:cNvPr>
              <p:cNvSpPr/>
              <p:nvPr/>
            </p:nvSpPr>
            <p:spPr>
              <a:xfrm>
                <a:off x="8601288" y="556375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868" y="1"/>
                    </a:moveTo>
                    <a:lnTo>
                      <a:pt x="1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136;p43">
                <a:extLst>
                  <a:ext uri="{FF2B5EF4-FFF2-40B4-BE49-F238E27FC236}">
                    <a16:creationId xmlns:a16="http://schemas.microsoft.com/office/drawing/2014/main" id="{24273D11-EE08-F620-4A54-6099056B2FD8}"/>
                  </a:ext>
                </a:extLst>
              </p:cNvPr>
              <p:cNvSpPr/>
              <p:nvPr/>
            </p:nvSpPr>
            <p:spPr>
              <a:xfrm>
                <a:off x="8009750" y="597175"/>
                <a:ext cx="634950" cy="347652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972" name="Google Shape;21048;p98">
            <a:extLst>
              <a:ext uri="{FF2B5EF4-FFF2-40B4-BE49-F238E27FC236}">
                <a16:creationId xmlns:a16="http://schemas.microsoft.com/office/drawing/2014/main" id="{8B5ADD1D-A031-3A25-EC96-21A176B679DA}"/>
              </a:ext>
            </a:extLst>
          </p:cNvPr>
          <p:cNvGrpSpPr/>
          <p:nvPr/>
        </p:nvGrpSpPr>
        <p:grpSpPr>
          <a:xfrm>
            <a:off x="741030" y="3534019"/>
            <a:ext cx="372844" cy="353610"/>
            <a:chOff x="3302118" y="3796534"/>
            <a:chExt cx="372844" cy="353610"/>
          </a:xfrm>
          <a:solidFill>
            <a:srgbClr val="9E9F98"/>
          </a:solidFill>
        </p:grpSpPr>
        <p:sp>
          <p:nvSpPr>
            <p:cNvPr id="1973" name="Google Shape;21049;p98">
              <a:extLst>
                <a:ext uri="{FF2B5EF4-FFF2-40B4-BE49-F238E27FC236}">
                  <a16:creationId xmlns:a16="http://schemas.microsoft.com/office/drawing/2014/main" id="{E819B3F4-FA18-B0A3-0142-82CF23CF34DB}"/>
                </a:ext>
              </a:extLst>
            </p:cNvPr>
            <p:cNvSpPr/>
            <p:nvPr/>
          </p:nvSpPr>
          <p:spPr>
            <a:xfrm>
              <a:off x="3326480" y="3802104"/>
              <a:ext cx="342418" cy="342418"/>
            </a:xfrm>
            <a:custGeom>
              <a:avLst/>
              <a:gdLst/>
              <a:ahLst/>
              <a:cxnLst/>
              <a:rect l="l" t="t" r="r" b="b"/>
              <a:pathLst>
                <a:path w="13156" h="13156" extrusionOk="0">
                  <a:moveTo>
                    <a:pt x="6576" y="1"/>
                  </a:moveTo>
                  <a:cubicBezTo>
                    <a:pt x="2945" y="1"/>
                    <a:pt x="0" y="2945"/>
                    <a:pt x="0" y="6580"/>
                  </a:cubicBezTo>
                  <a:cubicBezTo>
                    <a:pt x="0" y="10211"/>
                    <a:pt x="2945" y="13156"/>
                    <a:pt x="6576" y="13156"/>
                  </a:cubicBezTo>
                  <a:cubicBezTo>
                    <a:pt x="10211" y="13156"/>
                    <a:pt x="13156" y="10211"/>
                    <a:pt x="13156" y="6580"/>
                  </a:cubicBezTo>
                  <a:cubicBezTo>
                    <a:pt x="13156" y="2945"/>
                    <a:pt x="10211" y="1"/>
                    <a:pt x="657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21050;p98">
              <a:extLst>
                <a:ext uri="{FF2B5EF4-FFF2-40B4-BE49-F238E27FC236}">
                  <a16:creationId xmlns:a16="http://schemas.microsoft.com/office/drawing/2014/main" id="{5B8D5A3D-DEB5-5BA4-61D0-7D29FA20BDF4}"/>
                </a:ext>
              </a:extLst>
            </p:cNvPr>
            <p:cNvSpPr/>
            <p:nvPr/>
          </p:nvSpPr>
          <p:spPr>
            <a:xfrm>
              <a:off x="3475384" y="3802104"/>
              <a:ext cx="199579" cy="342522"/>
            </a:xfrm>
            <a:custGeom>
              <a:avLst/>
              <a:gdLst/>
              <a:ahLst/>
              <a:cxnLst/>
              <a:rect l="l" t="t" r="r" b="b"/>
              <a:pathLst>
                <a:path w="7668" h="13160" extrusionOk="0">
                  <a:moveTo>
                    <a:pt x="859" y="1"/>
                  </a:moveTo>
                  <a:cubicBezTo>
                    <a:pt x="570" y="1"/>
                    <a:pt x="282" y="18"/>
                    <a:pt x="0" y="57"/>
                  </a:cubicBezTo>
                  <a:cubicBezTo>
                    <a:pt x="3273" y="486"/>
                    <a:pt x="5721" y="3276"/>
                    <a:pt x="5721" y="6580"/>
                  </a:cubicBezTo>
                  <a:cubicBezTo>
                    <a:pt x="5721" y="9880"/>
                    <a:pt x="3273" y="12670"/>
                    <a:pt x="0" y="13103"/>
                  </a:cubicBezTo>
                  <a:cubicBezTo>
                    <a:pt x="291" y="13141"/>
                    <a:pt x="579" y="13160"/>
                    <a:pt x="863" y="13160"/>
                  </a:cubicBezTo>
                  <a:cubicBezTo>
                    <a:pt x="4274" y="13160"/>
                    <a:pt x="7190" y="10510"/>
                    <a:pt x="7417" y="7009"/>
                  </a:cubicBezTo>
                  <a:cubicBezTo>
                    <a:pt x="7667" y="3216"/>
                    <a:pt x="4659" y="4"/>
                    <a:pt x="859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21051;p98">
              <a:extLst>
                <a:ext uri="{FF2B5EF4-FFF2-40B4-BE49-F238E27FC236}">
                  <a16:creationId xmlns:a16="http://schemas.microsoft.com/office/drawing/2014/main" id="{48540D8C-8381-AFF9-3962-5FF07CD8B43C}"/>
                </a:ext>
              </a:extLst>
            </p:cNvPr>
            <p:cNvSpPr/>
            <p:nvPr/>
          </p:nvSpPr>
          <p:spPr>
            <a:xfrm>
              <a:off x="3387931" y="3863555"/>
              <a:ext cx="219620" cy="219620"/>
            </a:xfrm>
            <a:custGeom>
              <a:avLst/>
              <a:gdLst/>
              <a:ahLst/>
              <a:cxnLst/>
              <a:rect l="l" t="t" r="r" b="b"/>
              <a:pathLst>
                <a:path w="8438" h="8438" extrusionOk="0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21052;p98">
              <a:extLst>
                <a:ext uri="{FF2B5EF4-FFF2-40B4-BE49-F238E27FC236}">
                  <a16:creationId xmlns:a16="http://schemas.microsoft.com/office/drawing/2014/main" id="{32469FF6-D3AF-2933-C49B-E83272ED3B7D}"/>
                </a:ext>
              </a:extLst>
            </p:cNvPr>
            <p:cNvSpPr/>
            <p:nvPr/>
          </p:nvSpPr>
          <p:spPr>
            <a:xfrm>
              <a:off x="3542326" y="3891378"/>
              <a:ext cx="29775" cy="29880"/>
            </a:xfrm>
            <a:custGeom>
              <a:avLst/>
              <a:gdLst/>
              <a:ahLst/>
              <a:cxnLst/>
              <a:rect l="l" t="t" r="r" b="b"/>
              <a:pathLst>
                <a:path w="1144" h="1148" extrusionOk="0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21053;p98">
              <a:extLst>
                <a:ext uri="{FF2B5EF4-FFF2-40B4-BE49-F238E27FC236}">
                  <a16:creationId xmlns:a16="http://schemas.microsoft.com/office/drawing/2014/main" id="{C38F0EF5-D9AE-D058-ADE6-676AAD5D5A99}"/>
                </a:ext>
              </a:extLst>
            </p:cNvPr>
            <p:cNvSpPr/>
            <p:nvPr/>
          </p:nvSpPr>
          <p:spPr>
            <a:xfrm>
              <a:off x="3302118" y="3796534"/>
              <a:ext cx="372558" cy="353610"/>
            </a:xfrm>
            <a:custGeom>
              <a:avLst/>
              <a:gdLst/>
              <a:ahLst/>
              <a:cxnLst/>
              <a:rect l="l" t="t" r="r" b="b"/>
              <a:pathLst>
                <a:path w="14314" h="13586" extrusionOk="0">
                  <a:moveTo>
                    <a:pt x="7516" y="429"/>
                  </a:moveTo>
                  <a:cubicBezTo>
                    <a:pt x="11024" y="429"/>
                    <a:pt x="13877" y="3283"/>
                    <a:pt x="13877" y="6794"/>
                  </a:cubicBezTo>
                  <a:cubicBezTo>
                    <a:pt x="13877" y="10302"/>
                    <a:pt x="11024" y="13155"/>
                    <a:pt x="7516" y="13155"/>
                  </a:cubicBezTo>
                  <a:cubicBezTo>
                    <a:pt x="4004" y="13155"/>
                    <a:pt x="1151" y="10302"/>
                    <a:pt x="1151" y="6794"/>
                  </a:cubicBezTo>
                  <a:cubicBezTo>
                    <a:pt x="1151" y="3283"/>
                    <a:pt x="4004" y="429"/>
                    <a:pt x="7516" y="429"/>
                  </a:cubicBezTo>
                  <a:close/>
                  <a:moveTo>
                    <a:pt x="7514" y="1"/>
                  </a:moveTo>
                  <a:cubicBezTo>
                    <a:pt x="6207" y="1"/>
                    <a:pt x="4892" y="377"/>
                    <a:pt x="3741" y="1147"/>
                  </a:cubicBezTo>
                  <a:cubicBezTo>
                    <a:pt x="1045" y="2945"/>
                    <a:pt x="0" y="6400"/>
                    <a:pt x="1239" y="9391"/>
                  </a:cubicBezTo>
                  <a:cubicBezTo>
                    <a:pt x="2307" y="11966"/>
                    <a:pt x="4809" y="13586"/>
                    <a:pt x="7510" y="13586"/>
                  </a:cubicBezTo>
                  <a:cubicBezTo>
                    <a:pt x="7950" y="13586"/>
                    <a:pt x="8394" y="13543"/>
                    <a:pt x="8839" y="13454"/>
                  </a:cubicBezTo>
                  <a:cubicBezTo>
                    <a:pt x="12020" y="12825"/>
                    <a:pt x="14307" y="10035"/>
                    <a:pt x="14307" y="6794"/>
                  </a:cubicBezTo>
                  <a:cubicBezTo>
                    <a:pt x="14314" y="4989"/>
                    <a:pt x="13596" y="3261"/>
                    <a:pt x="12319" y="1991"/>
                  </a:cubicBezTo>
                  <a:cubicBezTo>
                    <a:pt x="11005" y="677"/>
                    <a:pt x="9266" y="1"/>
                    <a:pt x="7514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21054;p98">
              <a:extLst>
                <a:ext uri="{FF2B5EF4-FFF2-40B4-BE49-F238E27FC236}">
                  <a16:creationId xmlns:a16="http://schemas.microsoft.com/office/drawing/2014/main" id="{56111A87-F43A-6F11-B8AA-2D24D4D62D63}"/>
                </a:ext>
              </a:extLst>
            </p:cNvPr>
            <p:cNvSpPr/>
            <p:nvPr/>
          </p:nvSpPr>
          <p:spPr>
            <a:xfrm>
              <a:off x="3387931" y="3863555"/>
              <a:ext cx="219620" cy="219620"/>
            </a:xfrm>
            <a:custGeom>
              <a:avLst/>
              <a:gdLst/>
              <a:ahLst/>
              <a:cxnLst/>
              <a:rect l="l" t="t" r="r" b="b"/>
              <a:pathLst>
                <a:path w="8438" h="8438" extrusionOk="0">
                  <a:moveTo>
                    <a:pt x="6654" y="430"/>
                  </a:moveTo>
                  <a:cubicBezTo>
                    <a:pt x="7400" y="430"/>
                    <a:pt x="8005" y="1035"/>
                    <a:pt x="8008" y="1781"/>
                  </a:cubicBezTo>
                  <a:lnTo>
                    <a:pt x="8008" y="6654"/>
                  </a:lnTo>
                  <a:cubicBezTo>
                    <a:pt x="8005" y="7403"/>
                    <a:pt x="7400" y="8005"/>
                    <a:pt x="6654" y="8008"/>
                  </a:cubicBezTo>
                  <a:lnTo>
                    <a:pt x="1781" y="8008"/>
                  </a:lnTo>
                  <a:cubicBezTo>
                    <a:pt x="1035" y="8005"/>
                    <a:pt x="429" y="7403"/>
                    <a:pt x="429" y="6654"/>
                  </a:cubicBezTo>
                  <a:lnTo>
                    <a:pt x="429" y="1781"/>
                  </a:lnTo>
                  <a:cubicBezTo>
                    <a:pt x="429" y="1035"/>
                    <a:pt x="1035" y="430"/>
                    <a:pt x="1781" y="430"/>
                  </a:cubicBezTo>
                  <a:close/>
                  <a:moveTo>
                    <a:pt x="1781" y="0"/>
                  </a:moveTo>
                  <a:cubicBezTo>
                    <a:pt x="795" y="0"/>
                    <a:pt x="0" y="799"/>
                    <a:pt x="0" y="1781"/>
                  </a:cubicBezTo>
                  <a:lnTo>
                    <a:pt x="0" y="6654"/>
                  </a:lnTo>
                  <a:cubicBezTo>
                    <a:pt x="0" y="7639"/>
                    <a:pt x="795" y="8434"/>
                    <a:pt x="1781" y="8438"/>
                  </a:cubicBezTo>
                  <a:lnTo>
                    <a:pt x="6654" y="8438"/>
                  </a:lnTo>
                  <a:cubicBezTo>
                    <a:pt x="7639" y="8434"/>
                    <a:pt x="8434" y="7639"/>
                    <a:pt x="8438" y="6654"/>
                  </a:cubicBezTo>
                  <a:lnTo>
                    <a:pt x="8438" y="1781"/>
                  </a:lnTo>
                  <a:cubicBezTo>
                    <a:pt x="8434" y="799"/>
                    <a:pt x="7639" y="0"/>
                    <a:pt x="6654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21055;p98">
              <a:extLst>
                <a:ext uri="{FF2B5EF4-FFF2-40B4-BE49-F238E27FC236}">
                  <a16:creationId xmlns:a16="http://schemas.microsoft.com/office/drawing/2014/main" id="{184C766E-9D86-FEC7-9CAD-453C22F20253}"/>
                </a:ext>
              </a:extLst>
            </p:cNvPr>
            <p:cNvSpPr/>
            <p:nvPr/>
          </p:nvSpPr>
          <p:spPr>
            <a:xfrm>
              <a:off x="3434546" y="3915506"/>
              <a:ext cx="127665" cy="115562"/>
            </a:xfrm>
            <a:custGeom>
              <a:avLst/>
              <a:gdLst/>
              <a:ahLst/>
              <a:cxnLst/>
              <a:rect l="l" t="t" r="r" b="b"/>
              <a:pathLst>
                <a:path w="4905" h="4440" extrusionOk="0">
                  <a:moveTo>
                    <a:pt x="2426" y="0"/>
                  </a:moveTo>
                  <a:cubicBezTo>
                    <a:pt x="1830" y="0"/>
                    <a:pt x="1238" y="240"/>
                    <a:pt x="802" y="703"/>
                  </a:cubicBezTo>
                  <a:cubicBezTo>
                    <a:pt x="42" y="1516"/>
                    <a:pt x="0" y="2768"/>
                    <a:pt x="707" y="3627"/>
                  </a:cubicBezTo>
                  <a:cubicBezTo>
                    <a:pt x="1143" y="4158"/>
                    <a:pt x="1780" y="4440"/>
                    <a:pt x="2426" y="4440"/>
                  </a:cubicBezTo>
                  <a:cubicBezTo>
                    <a:pt x="2828" y="4440"/>
                    <a:pt x="3233" y="4331"/>
                    <a:pt x="3596" y="4105"/>
                  </a:cubicBezTo>
                  <a:cubicBezTo>
                    <a:pt x="3712" y="4032"/>
                    <a:pt x="3730" y="3870"/>
                    <a:pt x="3635" y="3775"/>
                  </a:cubicBezTo>
                  <a:lnTo>
                    <a:pt x="3631" y="3771"/>
                  </a:lnTo>
                  <a:cubicBezTo>
                    <a:pt x="3590" y="3730"/>
                    <a:pt x="3536" y="3708"/>
                    <a:pt x="3481" y="3708"/>
                  </a:cubicBezTo>
                  <a:cubicBezTo>
                    <a:pt x="3442" y="3708"/>
                    <a:pt x="3403" y="3719"/>
                    <a:pt x="3367" y="3743"/>
                  </a:cubicBezTo>
                  <a:cubicBezTo>
                    <a:pt x="3084" y="3916"/>
                    <a:pt x="2756" y="4010"/>
                    <a:pt x="2425" y="4010"/>
                  </a:cubicBezTo>
                  <a:cubicBezTo>
                    <a:pt x="2419" y="4010"/>
                    <a:pt x="2413" y="4010"/>
                    <a:pt x="2407" y="4010"/>
                  </a:cubicBezTo>
                  <a:cubicBezTo>
                    <a:pt x="1605" y="4003"/>
                    <a:pt x="904" y="3462"/>
                    <a:pt x="697" y="2687"/>
                  </a:cubicBezTo>
                  <a:cubicBezTo>
                    <a:pt x="489" y="1913"/>
                    <a:pt x="820" y="1094"/>
                    <a:pt x="1510" y="682"/>
                  </a:cubicBezTo>
                  <a:cubicBezTo>
                    <a:pt x="1793" y="514"/>
                    <a:pt x="2109" y="432"/>
                    <a:pt x="2422" y="432"/>
                  </a:cubicBezTo>
                  <a:cubicBezTo>
                    <a:pt x="2871" y="432"/>
                    <a:pt x="3316" y="600"/>
                    <a:pt x="3659" y="925"/>
                  </a:cubicBezTo>
                  <a:cubicBezTo>
                    <a:pt x="4240" y="1477"/>
                    <a:pt x="4381" y="2350"/>
                    <a:pt x="4008" y="3057"/>
                  </a:cubicBezTo>
                  <a:cubicBezTo>
                    <a:pt x="3962" y="3141"/>
                    <a:pt x="3976" y="3243"/>
                    <a:pt x="4043" y="3310"/>
                  </a:cubicBezTo>
                  <a:lnTo>
                    <a:pt x="4046" y="3314"/>
                  </a:lnTo>
                  <a:cubicBezTo>
                    <a:pt x="4087" y="3355"/>
                    <a:pt x="4141" y="3375"/>
                    <a:pt x="4194" y="3375"/>
                  </a:cubicBezTo>
                  <a:cubicBezTo>
                    <a:pt x="4268" y="3375"/>
                    <a:pt x="4342" y="3336"/>
                    <a:pt x="4381" y="3264"/>
                  </a:cubicBezTo>
                  <a:cubicBezTo>
                    <a:pt x="4905" y="2283"/>
                    <a:pt x="4620" y="1062"/>
                    <a:pt x="3716" y="415"/>
                  </a:cubicBezTo>
                  <a:cubicBezTo>
                    <a:pt x="3327" y="136"/>
                    <a:pt x="2875" y="0"/>
                    <a:pt x="2426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0" name="Google Shape;21056;p98">
              <a:extLst>
                <a:ext uri="{FF2B5EF4-FFF2-40B4-BE49-F238E27FC236}">
                  <a16:creationId xmlns:a16="http://schemas.microsoft.com/office/drawing/2014/main" id="{6F81C484-E7AD-FE0C-17BA-3E6A976EB26F}"/>
                </a:ext>
              </a:extLst>
            </p:cNvPr>
            <p:cNvSpPr/>
            <p:nvPr/>
          </p:nvSpPr>
          <p:spPr>
            <a:xfrm>
              <a:off x="3542326" y="3891378"/>
              <a:ext cx="29775" cy="29880"/>
            </a:xfrm>
            <a:custGeom>
              <a:avLst/>
              <a:gdLst/>
              <a:ahLst/>
              <a:cxnLst/>
              <a:rect l="l" t="t" r="r" b="b"/>
              <a:pathLst>
                <a:path w="1144" h="1148" extrusionOk="0">
                  <a:moveTo>
                    <a:pt x="574" y="1"/>
                  </a:moveTo>
                  <a:cubicBezTo>
                    <a:pt x="257" y="1"/>
                    <a:pt x="0" y="258"/>
                    <a:pt x="0" y="575"/>
                  </a:cubicBezTo>
                  <a:cubicBezTo>
                    <a:pt x="0" y="891"/>
                    <a:pt x="257" y="1148"/>
                    <a:pt x="574" y="1148"/>
                  </a:cubicBezTo>
                  <a:cubicBezTo>
                    <a:pt x="891" y="1148"/>
                    <a:pt x="1144" y="891"/>
                    <a:pt x="1144" y="575"/>
                  </a:cubicBezTo>
                  <a:cubicBezTo>
                    <a:pt x="1144" y="258"/>
                    <a:pt x="891" y="1"/>
                    <a:pt x="574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1" name="TextBox 1980">
            <a:extLst>
              <a:ext uri="{FF2B5EF4-FFF2-40B4-BE49-F238E27FC236}">
                <a16:creationId xmlns:a16="http://schemas.microsoft.com/office/drawing/2014/main" id="{39C303A9-23A9-45E0-2088-B7801780CA34}"/>
              </a:ext>
            </a:extLst>
          </p:cNvPr>
          <p:cNvSpPr txBox="1"/>
          <p:nvPr/>
        </p:nvSpPr>
        <p:spPr>
          <a:xfrm>
            <a:off x="1084080" y="3801100"/>
            <a:ext cx="160876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M Sans" pitchFamily="2" charset="0"/>
              </a:rPr>
              <a:t>@zaqwlyaa</a:t>
            </a:r>
          </a:p>
          <a:p>
            <a:r>
              <a:rPr lang="en-US" dirty="0">
                <a:latin typeface="DM Sans" pitchFamily="2" charset="0"/>
              </a:rPr>
              <a:t>@muhfajrisbir</a:t>
            </a:r>
          </a:p>
          <a:p>
            <a:r>
              <a:rPr lang="en-US" dirty="0">
                <a:latin typeface="DM Sans" pitchFamily="2" charset="0"/>
              </a:rPr>
              <a:t>@rauu_999</a:t>
            </a:r>
            <a:endParaRPr lang="en-ID" dirty="0">
              <a:latin typeface="DM Sans" pitchFamily="2" charset="0"/>
            </a:endParaRPr>
          </a:p>
        </p:txBody>
      </p:sp>
      <p:grpSp>
        <p:nvGrpSpPr>
          <p:cNvPr id="2" name="Google Shape;3888;p74">
            <a:extLst>
              <a:ext uri="{FF2B5EF4-FFF2-40B4-BE49-F238E27FC236}">
                <a16:creationId xmlns:a16="http://schemas.microsoft.com/office/drawing/2014/main" id="{145DCAEF-8A19-B024-86B8-D4F164F65C64}"/>
              </a:ext>
            </a:extLst>
          </p:cNvPr>
          <p:cNvGrpSpPr/>
          <p:nvPr/>
        </p:nvGrpSpPr>
        <p:grpSpPr>
          <a:xfrm>
            <a:off x="5935980" y="3578997"/>
            <a:ext cx="1555353" cy="1291533"/>
            <a:chOff x="4986512" y="1276000"/>
            <a:chExt cx="3102600" cy="2591400"/>
          </a:xfrm>
        </p:grpSpPr>
        <p:sp>
          <p:nvSpPr>
            <p:cNvPr id="3" name="Google Shape;3889;p74">
              <a:extLst>
                <a:ext uri="{FF2B5EF4-FFF2-40B4-BE49-F238E27FC236}">
                  <a16:creationId xmlns:a16="http://schemas.microsoft.com/office/drawing/2014/main" id="{EC93DA70-EAB5-4CB6-3970-ABED4BBD21BE}"/>
                </a:ext>
              </a:extLst>
            </p:cNvPr>
            <p:cNvSpPr/>
            <p:nvPr/>
          </p:nvSpPr>
          <p:spPr>
            <a:xfrm>
              <a:off x="4986512" y="1276000"/>
              <a:ext cx="3102600" cy="1962600"/>
            </a:xfrm>
            <a:prstGeom prst="roundRect">
              <a:avLst>
                <a:gd name="adj" fmla="val 5953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3890;p74">
              <a:extLst>
                <a:ext uri="{FF2B5EF4-FFF2-40B4-BE49-F238E27FC236}">
                  <a16:creationId xmlns:a16="http://schemas.microsoft.com/office/drawing/2014/main" id="{7BA10215-6977-8FE9-2286-D7179695C9D6}"/>
                </a:ext>
              </a:extLst>
            </p:cNvPr>
            <p:cNvSpPr/>
            <p:nvPr/>
          </p:nvSpPr>
          <p:spPr>
            <a:xfrm>
              <a:off x="6024362" y="3238600"/>
              <a:ext cx="1026900" cy="562200"/>
            </a:xfrm>
            <a:prstGeom prst="trapezoid">
              <a:avLst>
                <a:gd name="adj" fmla="val 25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891;p74">
              <a:extLst>
                <a:ext uri="{FF2B5EF4-FFF2-40B4-BE49-F238E27FC236}">
                  <a16:creationId xmlns:a16="http://schemas.microsoft.com/office/drawing/2014/main" id="{00EAC8D0-103B-9686-79CF-F73EC70ACA5D}"/>
                </a:ext>
              </a:extLst>
            </p:cNvPr>
            <p:cNvSpPr/>
            <p:nvPr/>
          </p:nvSpPr>
          <p:spPr>
            <a:xfrm>
              <a:off x="5922512" y="3800800"/>
              <a:ext cx="1230600" cy="666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892;p74">
              <a:extLst>
                <a:ext uri="{FF2B5EF4-FFF2-40B4-BE49-F238E27FC236}">
                  <a16:creationId xmlns:a16="http://schemas.microsoft.com/office/drawing/2014/main" id="{46DA23A4-5E66-564C-9D05-2C8574EA038B}"/>
                </a:ext>
              </a:extLst>
            </p:cNvPr>
            <p:cNvSpPr/>
            <p:nvPr/>
          </p:nvSpPr>
          <p:spPr>
            <a:xfrm>
              <a:off x="6480812" y="3059975"/>
              <a:ext cx="114000" cy="103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4C0F7D1B-5D37-FA69-6B29-3B73BF08B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1258" y="3741167"/>
            <a:ext cx="1307494" cy="66611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3" name="Google Shape;783;p41"/>
          <p:cNvGrpSpPr/>
          <p:nvPr/>
        </p:nvGrpSpPr>
        <p:grpSpPr>
          <a:xfrm rot="10800000">
            <a:off x="6515100" y="4294658"/>
            <a:ext cx="1877785" cy="382134"/>
            <a:chOff x="4171261" y="4165423"/>
            <a:chExt cx="4138299" cy="382134"/>
          </a:xfrm>
        </p:grpSpPr>
        <p:sp>
          <p:nvSpPr>
            <p:cNvPr id="784" name="Google Shape;784;p41"/>
            <p:cNvSpPr/>
            <p:nvPr/>
          </p:nvSpPr>
          <p:spPr>
            <a:xfrm>
              <a:off x="4171261" y="4165423"/>
              <a:ext cx="4104000" cy="338400"/>
            </a:xfrm>
            <a:prstGeom prst="rect">
              <a:avLst/>
            </a:pr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4205560" y="4209156"/>
              <a:ext cx="4104000" cy="338400"/>
            </a:xfrm>
            <a:prstGeom prst="rect">
              <a:avLst/>
            </a:prstGeom>
            <a:solidFill>
              <a:srgbClr val="B5B1A7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87" name="Google Shape;787;p41"/>
          <p:cNvSpPr txBox="1">
            <a:spLocks noGrp="1"/>
          </p:cNvSpPr>
          <p:nvPr>
            <p:ph type="subTitle" idx="1"/>
          </p:nvPr>
        </p:nvSpPr>
        <p:spPr>
          <a:xfrm>
            <a:off x="6515101" y="4233613"/>
            <a:ext cx="1786320" cy="3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CineVerse</a:t>
            </a:r>
            <a:endParaRPr dirty="0"/>
          </a:p>
        </p:txBody>
      </p:sp>
      <p:grpSp>
        <p:nvGrpSpPr>
          <p:cNvPr id="790" name="Google Shape;790;p41"/>
          <p:cNvGrpSpPr/>
          <p:nvPr/>
        </p:nvGrpSpPr>
        <p:grpSpPr>
          <a:xfrm>
            <a:off x="7446210" y="3419433"/>
            <a:ext cx="817910" cy="745383"/>
            <a:chOff x="932703" y="3781417"/>
            <a:chExt cx="817910" cy="745383"/>
          </a:xfrm>
        </p:grpSpPr>
        <p:sp>
          <p:nvSpPr>
            <p:cNvPr id="791" name="Google Shape;791;p41"/>
            <p:cNvSpPr/>
            <p:nvPr/>
          </p:nvSpPr>
          <p:spPr>
            <a:xfrm>
              <a:off x="933450" y="4122400"/>
              <a:ext cx="373200" cy="404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2" name="Google Shape;792;p41"/>
            <p:cNvGrpSpPr/>
            <p:nvPr/>
          </p:nvGrpSpPr>
          <p:grpSpPr>
            <a:xfrm>
              <a:off x="1306597" y="3781417"/>
              <a:ext cx="444016" cy="577456"/>
              <a:chOff x="1016988" y="2859950"/>
              <a:chExt cx="503476" cy="654786"/>
            </a:xfrm>
          </p:grpSpPr>
          <p:sp>
            <p:nvSpPr>
              <p:cNvPr id="793" name="Google Shape;793;p41"/>
              <p:cNvSpPr/>
              <p:nvPr/>
            </p:nvSpPr>
            <p:spPr>
              <a:xfrm>
                <a:off x="1016988" y="2859950"/>
                <a:ext cx="503476" cy="654786"/>
              </a:xfrm>
              <a:custGeom>
                <a:avLst/>
                <a:gdLst/>
                <a:ahLst/>
                <a:cxnLst/>
                <a:rect l="l" t="t" r="r" b="b"/>
                <a:pathLst>
                  <a:path w="13393" h="17418" extrusionOk="0">
                    <a:moveTo>
                      <a:pt x="1" y="0"/>
                    </a:moveTo>
                    <a:lnTo>
                      <a:pt x="1" y="17417"/>
                    </a:lnTo>
                    <a:lnTo>
                      <a:pt x="13393" y="17417"/>
                    </a:lnTo>
                    <a:lnTo>
                      <a:pt x="13393" y="4164"/>
                    </a:lnTo>
                    <a:lnTo>
                      <a:pt x="10062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41"/>
              <p:cNvSpPr/>
              <p:nvPr/>
            </p:nvSpPr>
            <p:spPr>
              <a:xfrm>
                <a:off x="1395242" y="2859950"/>
                <a:ext cx="125221" cy="15653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4164" extrusionOk="0">
                    <a:moveTo>
                      <a:pt x="0" y="0"/>
                    </a:moveTo>
                    <a:lnTo>
                      <a:pt x="0" y="4164"/>
                    </a:lnTo>
                    <a:lnTo>
                      <a:pt x="3331" y="4164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95" name="Google Shape;795;p41"/>
            <p:cNvSpPr/>
            <p:nvPr/>
          </p:nvSpPr>
          <p:spPr>
            <a:xfrm>
              <a:off x="932703" y="4185159"/>
              <a:ext cx="726899" cy="339330"/>
            </a:xfrm>
            <a:custGeom>
              <a:avLst/>
              <a:gdLst/>
              <a:ahLst/>
              <a:cxnLst/>
              <a:rect l="l" t="t" r="r" b="b"/>
              <a:pathLst>
                <a:path w="18806" h="8779" extrusionOk="0">
                  <a:moveTo>
                    <a:pt x="2499" y="0"/>
                  </a:moveTo>
                  <a:lnTo>
                    <a:pt x="1" y="8778"/>
                  </a:lnTo>
                  <a:lnTo>
                    <a:pt x="16273" y="8778"/>
                  </a:lnTo>
                  <a:lnTo>
                    <a:pt x="18805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96" name="Google Shape;796;p41"/>
            <p:cNvCxnSpPr/>
            <p:nvPr/>
          </p:nvCxnSpPr>
          <p:spPr>
            <a:xfrm>
              <a:off x="1372013" y="4015325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7" name="Google Shape;797;p41"/>
            <p:cNvCxnSpPr/>
            <p:nvPr/>
          </p:nvCxnSpPr>
          <p:spPr>
            <a:xfrm>
              <a:off x="1372013" y="4070150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8" name="Google Shape;798;p41"/>
            <p:cNvCxnSpPr/>
            <p:nvPr/>
          </p:nvCxnSpPr>
          <p:spPr>
            <a:xfrm>
              <a:off x="1372013" y="4122400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799" name="Google Shape;799;p41"/>
            <p:cNvGrpSpPr/>
            <p:nvPr/>
          </p:nvGrpSpPr>
          <p:grpSpPr>
            <a:xfrm>
              <a:off x="1218731" y="3831462"/>
              <a:ext cx="154828" cy="154841"/>
              <a:chOff x="2459513" y="3929147"/>
              <a:chExt cx="129900" cy="129900"/>
            </a:xfrm>
          </p:grpSpPr>
          <p:sp>
            <p:nvSpPr>
              <p:cNvPr id="800" name="Google Shape;800;p41"/>
              <p:cNvSpPr/>
              <p:nvPr/>
            </p:nvSpPr>
            <p:spPr>
              <a:xfrm>
                <a:off x="2459513" y="3929147"/>
                <a:ext cx="129900" cy="129900"/>
              </a:xfrm>
              <a:prstGeom prst="ellipse">
                <a:avLst/>
              </a:prstGeom>
              <a:solidFill>
                <a:srgbClr val="023D6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41"/>
              <p:cNvSpPr/>
              <p:nvPr/>
            </p:nvSpPr>
            <p:spPr>
              <a:xfrm>
                <a:off x="2480472" y="3950104"/>
                <a:ext cx="87900" cy="87900"/>
              </a:xfrm>
              <a:prstGeom prst="mathPlus">
                <a:avLst>
                  <a:gd name="adj1" fmla="val 0"/>
                </a:avLst>
              </a:prstGeom>
              <a:solidFill>
                <a:srgbClr val="B5B1A7"/>
              </a:solidFill>
              <a:ln w="9525" cap="flat" cmpd="sng">
                <a:solidFill>
                  <a:srgbClr val="B5B1A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02" name="Google Shape;802;p41"/>
          <p:cNvGrpSpPr/>
          <p:nvPr/>
        </p:nvGrpSpPr>
        <p:grpSpPr>
          <a:xfrm>
            <a:off x="881421" y="586095"/>
            <a:ext cx="919147" cy="621946"/>
            <a:chOff x="881421" y="586095"/>
            <a:chExt cx="919147" cy="621946"/>
          </a:xfrm>
        </p:grpSpPr>
        <p:grpSp>
          <p:nvGrpSpPr>
            <p:cNvPr id="803" name="Google Shape;803;p41"/>
            <p:cNvGrpSpPr/>
            <p:nvPr/>
          </p:nvGrpSpPr>
          <p:grpSpPr>
            <a:xfrm>
              <a:off x="881421" y="586095"/>
              <a:ext cx="919147" cy="621946"/>
              <a:chOff x="1023977" y="757514"/>
              <a:chExt cx="1105010" cy="747711"/>
            </a:xfrm>
          </p:grpSpPr>
          <p:grpSp>
            <p:nvGrpSpPr>
              <p:cNvPr id="804" name="Google Shape;804;p41"/>
              <p:cNvGrpSpPr/>
              <p:nvPr/>
            </p:nvGrpSpPr>
            <p:grpSpPr>
              <a:xfrm>
                <a:off x="1023977" y="871814"/>
                <a:ext cx="1019285" cy="633411"/>
                <a:chOff x="893025" y="871800"/>
                <a:chExt cx="1150175" cy="714750"/>
              </a:xfrm>
            </p:grpSpPr>
            <p:sp>
              <p:nvSpPr>
                <p:cNvPr id="805" name="Google Shape;805;p41"/>
                <p:cNvSpPr/>
                <p:nvPr/>
              </p:nvSpPr>
              <p:spPr>
                <a:xfrm>
                  <a:off x="893025" y="871800"/>
                  <a:ext cx="1150175" cy="71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07" h="28590" extrusionOk="0">
                      <a:moveTo>
                        <a:pt x="1" y="0"/>
                      </a:moveTo>
                      <a:lnTo>
                        <a:pt x="1" y="28589"/>
                      </a:lnTo>
                      <a:lnTo>
                        <a:pt x="46007" y="28589"/>
                      </a:lnTo>
                      <a:lnTo>
                        <a:pt x="460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" name="Google Shape;806;p41"/>
                <p:cNvSpPr/>
                <p:nvPr/>
              </p:nvSpPr>
              <p:spPr>
                <a:xfrm>
                  <a:off x="893025" y="871800"/>
                  <a:ext cx="1150175" cy="128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07" h="28590" extrusionOk="0">
                      <a:moveTo>
                        <a:pt x="1" y="0"/>
                      </a:moveTo>
                      <a:lnTo>
                        <a:pt x="1" y="28589"/>
                      </a:lnTo>
                      <a:lnTo>
                        <a:pt x="46007" y="28589"/>
                      </a:lnTo>
                      <a:lnTo>
                        <a:pt x="460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" name="Google Shape;807;p41"/>
                <p:cNvSpPr/>
                <p:nvPr/>
              </p:nvSpPr>
              <p:spPr>
                <a:xfrm>
                  <a:off x="1968575" y="913425"/>
                  <a:ext cx="42550" cy="4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" h="1701" extrusionOk="0">
                      <a:moveTo>
                        <a:pt x="105" y="1"/>
                      </a:moveTo>
                      <a:lnTo>
                        <a:pt x="36" y="35"/>
                      </a:lnTo>
                      <a:lnTo>
                        <a:pt x="1" y="139"/>
                      </a:lnTo>
                      <a:lnTo>
                        <a:pt x="36" y="209"/>
                      </a:lnTo>
                      <a:lnTo>
                        <a:pt x="660" y="868"/>
                      </a:lnTo>
                      <a:lnTo>
                        <a:pt x="36" y="1493"/>
                      </a:lnTo>
                      <a:lnTo>
                        <a:pt x="1" y="1597"/>
                      </a:lnTo>
                      <a:lnTo>
                        <a:pt x="36" y="1666"/>
                      </a:lnTo>
                      <a:lnTo>
                        <a:pt x="105" y="1701"/>
                      </a:lnTo>
                      <a:lnTo>
                        <a:pt x="209" y="1666"/>
                      </a:lnTo>
                      <a:lnTo>
                        <a:pt x="834" y="1041"/>
                      </a:lnTo>
                      <a:lnTo>
                        <a:pt x="1493" y="1666"/>
                      </a:lnTo>
                      <a:lnTo>
                        <a:pt x="1562" y="1701"/>
                      </a:lnTo>
                      <a:lnTo>
                        <a:pt x="1666" y="1666"/>
                      </a:lnTo>
                      <a:lnTo>
                        <a:pt x="1701" y="1597"/>
                      </a:lnTo>
                      <a:lnTo>
                        <a:pt x="1666" y="1493"/>
                      </a:lnTo>
                      <a:lnTo>
                        <a:pt x="1007" y="868"/>
                      </a:lnTo>
                      <a:lnTo>
                        <a:pt x="1666" y="209"/>
                      </a:lnTo>
                      <a:lnTo>
                        <a:pt x="1701" y="139"/>
                      </a:lnTo>
                      <a:lnTo>
                        <a:pt x="1666" y="35"/>
                      </a:lnTo>
                      <a:lnTo>
                        <a:pt x="1562" y="1"/>
                      </a:lnTo>
                      <a:lnTo>
                        <a:pt x="1493" y="35"/>
                      </a:lnTo>
                      <a:lnTo>
                        <a:pt x="834" y="695"/>
                      </a:lnTo>
                      <a:lnTo>
                        <a:pt x="209" y="35"/>
                      </a:lnTo>
                      <a:lnTo>
                        <a:pt x="10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" name="Google Shape;808;p41"/>
                <p:cNvSpPr/>
                <p:nvPr/>
              </p:nvSpPr>
              <p:spPr>
                <a:xfrm>
                  <a:off x="1880125" y="910825"/>
                  <a:ext cx="48575" cy="4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3" h="1944" extrusionOk="0">
                      <a:moveTo>
                        <a:pt x="1700" y="243"/>
                      </a:moveTo>
                      <a:lnTo>
                        <a:pt x="1700" y="1701"/>
                      </a:lnTo>
                      <a:lnTo>
                        <a:pt x="243" y="1701"/>
                      </a:lnTo>
                      <a:lnTo>
                        <a:pt x="243" y="243"/>
                      </a:lnTo>
                      <a:close/>
                      <a:moveTo>
                        <a:pt x="0" y="1"/>
                      </a:moveTo>
                      <a:lnTo>
                        <a:pt x="0" y="1943"/>
                      </a:lnTo>
                      <a:lnTo>
                        <a:pt x="1943" y="1943"/>
                      </a:lnTo>
                      <a:lnTo>
                        <a:pt x="194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" name="Google Shape;809;p41"/>
                <p:cNvSpPr/>
                <p:nvPr/>
              </p:nvSpPr>
              <p:spPr>
                <a:xfrm>
                  <a:off x="1800325" y="935125"/>
                  <a:ext cx="48600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4" h="243" extrusionOk="0">
                      <a:moveTo>
                        <a:pt x="104" y="0"/>
                      </a:moveTo>
                      <a:lnTo>
                        <a:pt x="35" y="35"/>
                      </a:lnTo>
                      <a:lnTo>
                        <a:pt x="0" y="139"/>
                      </a:lnTo>
                      <a:lnTo>
                        <a:pt x="35" y="208"/>
                      </a:lnTo>
                      <a:lnTo>
                        <a:pt x="104" y="243"/>
                      </a:lnTo>
                      <a:lnTo>
                        <a:pt x="1839" y="243"/>
                      </a:lnTo>
                      <a:lnTo>
                        <a:pt x="1908" y="208"/>
                      </a:lnTo>
                      <a:lnTo>
                        <a:pt x="1943" y="139"/>
                      </a:lnTo>
                      <a:lnTo>
                        <a:pt x="1908" y="35"/>
                      </a:lnTo>
                      <a:lnTo>
                        <a:pt x="18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" name="Google Shape;810;p41"/>
              <p:cNvGrpSpPr/>
              <p:nvPr/>
            </p:nvGrpSpPr>
            <p:grpSpPr>
              <a:xfrm>
                <a:off x="1066840" y="814664"/>
                <a:ext cx="1019285" cy="633411"/>
                <a:chOff x="893025" y="871800"/>
                <a:chExt cx="1150175" cy="714750"/>
              </a:xfrm>
            </p:grpSpPr>
            <p:sp>
              <p:nvSpPr>
                <p:cNvPr id="811" name="Google Shape;811;p41"/>
                <p:cNvSpPr/>
                <p:nvPr/>
              </p:nvSpPr>
              <p:spPr>
                <a:xfrm>
                  <a:off x="893025" y="871800"/>
                  <a:ext cx="1150175" cy="71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07" h="28590" extrusionOk="0">
                      <a:moveTo>
                        <a:pt x="1" y="0"/>
                      </a:moveTo>
                      <a:lnTo>
                        <a:pt x="1" y="28589"/>
                      </a:lnTo>
                      <a:lnTo>
                        <a:pt x="46007" y="28589"/>
                      </a:lnTo>
                      <a:lnTo>
                        <a:pt x="460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" name="Google Shape;812;p41"/>
                <p:cNvSpPr/>
                <p:nvPr/>
              </p:nvSpPr>
              <p:spPr>
                <a:xfrm>
                  <a:off x="893025" y="871800"/>
                  <a:ext cx="1150175" cy="128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07" h="28590" extrusionOk="0">
                      <a:moveTo>
                        <a:pt x="1" y="0"/>
                      </a:moveTo>
                      <a:lnTo>
                        <a:pt x="1" y="28589"/>
                      </a:lnTo>
                      <a:lnTo>
                        <a:pt x="46007" y="28589"/>
                      </a:lnTo>
                      <a:lnTo>
                        <a:pt x="460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" name="Google Shape;813;p41"/>
                <p:cNvSpPr/>
                <p:nvPr/>
              </p:nvSpPr>
              <p:spPr>
                <a:xfrm>
                  <a:off x="1968575" y="913425"/>
                  <a:ext cx="42550" cy="4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" h="1701" extrusionOk="0">
                      <a:moveTo>
                        <a:pt x="105" y="1"/>
                      </a:moveTo>
                      <a:lnTo>
                        <a:pt x="36" y="35"/>
                      </a:lnTo>
                      <a:lnTo>
                        <a:pt x="1" y="139"/>
                      </a:lnTo>
                      <a:lnTo>
                        <a:pt x="36" y="209"/>
                      </a:lnTo>
                      <a:lnTo>
                        <a:pt x="660" y="868"/>
                      </a:lnTo>
                      <a:lnTo>
                        <a:pt x="36" y="1493"/>
                      </a:lnTo>
                      <a:lnTo>
                        <a:pt x="1" y="1597"/>
                      </a:lnTo>
                      <a:lnTo>
                        <a:pt x="36" y="1666"/>
                      </a:lnTo>
                      <a:lnTo>
                        <a:pt x="105" y="1701"/>
                      </a:lnTo>
                      <a:lnTo>
                        <a:pt x="209" y="1666"/>
                      </a:lnTo>
                      <a:lnTo>
                        <a:pt x="834" y="1041"/>
                      </a:lnTo>
                      <a:lnTo>
                        <a:pt x="1493" y="1666"/>
                      </a:lnTo>
                      <a:lnTo>
                        <a:pt x="1562" y="1701"/>
                      </a:lnTo>
                      <a:lnTo>
                        <a:pt x="1666" y="1666"/>
                      </a:lnTo>
                      <a:lnTo>
                        <a:pt x="1701" y="1597"/>
                      </a:lnTo>
                      <a:lnTo>
                        <a:pt x="1666" y="1493"/>
                      </a:lnTo>
                      <a:lnTo>
                        <a:pt x="1007" y="868"/>
                      </a:lnTo>
                      <a:lnTo>
                        <a:pt x="1666" y="209"/>
                      </a:lnTo>
                      <a:lnTo>
                        <a:pt x="1701" y="139"/>
                      </a:lnTo>
                      <a:lnTo>
                        <a:pt x="1666" y="35"/>
                      </a:lnTo>
                      <a:lnTo>
                        <a:pt x="1562" y="1"/>
                      </a:lnTo>
                      <a:lnTo>
                        <a:pt x="1493" y="35"/>
                      </a:lnTo>
                      <a:lnTo>
                        <a:pt x="834" y="695"/>
                      </a:lnTo>
                      <a:lnTo>
                        <a:pt x="209" y="35"/>
                      </a:lnTo>
                      <a:lnTo>
                        <a:pt x="10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" name="Google Shape;814;p41"/>
                <p:cNvSpPr/>
                <p:nvPr/>
              </p:nvSpPr>
              <p:spPr>
                <a:xfrm>
                  <a:off x="1880125" y="910825"/>
                  <a:ext cx="48575" cy="4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3" h="1944" extrusionOk="0">
                      <a:moveTo>
                        <a:pt x="1700" y="243"/>
                      </a:moveTo>
                      <a:lnTo>
                        <a:pt x="1700" y="1701"/>
                      </a:lnTo>
                      <a:lnTo>
                        <a:pt x="243" y="1701"/>
                      </a:lnTo>
                      <a:lnTo>
                        <a:pt x="243" y="243"/>
                      </a:lnTo>
                      <a:close/>
                      <a:moveTo>
                        <a:pt x="0" y="1"/>
                      </a:moveTo>
                      <a:lnTo>
                        <a:pt x="0" y="1943"/>
                      </a:lnTo>
                      <a:lnTo>
                        <a:pt x="1943" y="1943"/>
                      </a:lnTo>
                      <a:lnTo>
                        <a:pt x="194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" name="Google Shape;815;p41"/>
                <p:cNvSpPr/>
                <p:nvPr/>
              </p:nvSpPr>
              <p:spPr>
                <a:xfrm>
                  <a:off x="1800325" y="935125"/>
                  <a:ext cx="48600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4" h="243" extrusionOk="0">
                      <a:moveTo>
                        <a:pt x="104" y="0"/>
                      </a:moveTo>
                      <a:lnTo>
                        <a:pt x="35" y="35"/>
                      </a:lnTo>
                      <a:lnTo>
                        <a:pt x="0" y="139"/>
                      </a:lnTo>
                      <a:lnTo>
                        <a:pt x="35" y="208"/>
                      </a:lnTo>
                      <a:lnTo>
                        <a:pt x="104" y="243"/>
                      </a:lnTo>
                      <a:lnTo>
                        <a:pt x="1839" y="243"/>
                      </a:lnTo>
                      <a:lnTo>
                        <a:pt x="1908" y="208"/>
                      </a:lnTo>
                      <a:lnTo>
                        <a:pt x="1943" y="139"/>
                      </a:lnTo>
                      <a:lnTo>
                        <a:pt x="1908" y="35"/>
                      </a:lnTo>
                      <a:lnTo>
                        <a:pt x="18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" name="Google Shape;816;p41"/>
              <p:cNvGrpSpPr/>
              <p:nvPr/>
            </p:nvGrpSpPr>
            <p:grpSpPr>
              <a:xfrm>
                <a:off x="1109702" y="757514"/>
                <a:ext cx="1019285" cy="633411"/>
                <a:chOff x="893025" y="871800"/>
                <a:chExt cx="1150175" cy="714750"/>
              </a:xfrm>
            </p:grpSpPr>
            <p:sp>
              <p:nvSpPr>
                <p:cNvPr id="817" name="Google Shape;817;p41"/>
                <p:cNvSpPr/>
                <p:nvPr/>
              </p:nvSpPr>
              <p:spPr>
                <a:xfrm>
                  <a:off x="893025" y="871800"/>
                  <a:ext cx="1150175" cy="71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07" h="28590" extrusionOk="0">
                      <a:moveTo>
                        <a:pt x="1" y="0"/>
                      </a:moveTo>
                      <a:lnTo>
                        <a:pt x="1" y="28589"/>
                      </a:lnTo>
                      <a:lnTo>
                        <a:pt x="46007" y="28589"/>
                      </a:lnTo>
                      <a:lnTo>
                        <a:pt x="46007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" name="Google Shape;818;p41"/>
                <p:cNvSpPr/>
                <p:nvPr/>
              </p:nvSpPr>
              <p:spPr>
                <a:xfrm>
                  <a:off x="893025" y="871800"/>
                  <a:ext cx="1150175" cy="128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007" h="28590" extrusionOk="0">
                      <a:moveTo>
                        <a:pt x="1" y="0"/>
                      </a:moveTo>
                      <a:lnTo>
                        <a:pt x="1" y="28589"/>
                      </a:lnTo>
                      <a:lnTo>
                        <a:pt x="46007" y="28589"/>
                      </a:lnTo>
                      <a:lnTo>
                        <a:pt x="4600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" name="Google Shape;819;p41"/>
                <p:cNvSpPr/>
                <p:nvPr/>
              </p:nvSpPr>
              <p:spPr>
                <a:xfrm>
                  <a:off x="1968575" y="913425"/>
                  <a:ext cx="42550" cy="42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2" h="1701" extrusionOk="0">
                      <a:moveTo>
                        <a:pt x="105" y="1"/>
                      </a:moveTo>
                      <a:lnTo>
                        <a:pt x="36" y="35"/>
                      </a:lnTo>
                      <a:lnTo>
                        <a:pt x="1" y="139"/>
                      </a:lnTo>
                      <a:lnTo>
                        <a:pt x="36" y="209"/>
                      </a:lnTo>
                      <a:lnTo>
                        <a:pt x="660" y="868"/>
                      </a:lnTo>
                      <a:lnTo>
                        <a:pt x="36" y="1493"/>
                      </a:lnTo>
                      <a:lnTo>
                        <a:pt x="1" y="1597"/>
                      </a:lnTo>
                      <a:lnTo>
                        <a:pt x="36" y="1666"/>
                      </a:lnTo>
                      <a:lnTo>
                        <a:pt x="105" y="1701"/>
                      </a:lnTo>
                      <a:lnTo>
                        <a:pt x="209" y="1666"/>
                      </a:lnTo>
                      <a:lnTo>
                        <a:pt x="834" y="1041"/>
                      </a:lnTo>
                      <a:lnTo>
                        <a:pt x="1493" y="1666"/>
                      </a:lnTo>
                      <a:lnTo>
                        <a:pt x="1562" y="1701"/>
                      </a:lnTo>
                      <a:lnTo>
                        <a:pt x="1666" y="1666"/>
                      </a:lnTo>
                      <a:lnTo>
                        <a:pt x="1701" y="1597"/>
                      </a:lnTo>
                      <a:lnTo>
                        <a:pt x="1666" y="1493"/>
                      </a:lnTo>
                      <a:lnTo>
                        <a:pt x="1007" y="868"/>
                      </a:lnTo>
                      <a:lnTo>
                        <a:pt x="1666" y="209"/>
                      </a:lnTo>
                      <a:lnTo>
                        <a:pt x="1701" y="139"/>
                      </a:lnTo>
                      <a:lnTo>
                        <a:pt x="1666" y="35"/>
                      </a:lnTo>
                      <a:lnTo>
                        <a:pt x="1562" y="1"/>
                      </a:lnTo>
                      <a:lnTo>
                        <a:pt x="1493" y="35"/>
                      </a:lnTo>
                      <a:lnTo>
                        <a:pt x="834" y="695"/>
                      </a:lnTo>
                      <a:lnTo>
                        <a:pt x="209" y="35"/>
                      </a:lnTo>
                      <a:lnTo>
                        <a:pt x="10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" name="Google Shape;820;p41"/>
                <p:cNvSpPr/>
                <p:nvPr/>
              </p:nvSpPr>
              <p:spPr>
                <a:xfrm>
                  <a:off x="1880125" y="910825"/>
                  <a:ext cx="48575" cy="48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3" h="1944" extrusionOk="0">
                      <a:moveTo>
                        <a:pt x="1700" y="243"/>
                      </a:moveTo>
                      <a:lnTo>
                        <a:pt x="1700" y="1701"/>
                      </a:lnTo>
                      <a:lnTo>
                        <a:pt x="243" y="1701"/>
                      </a:lnTo>
                      <a:lnTo>
                        <a:pt x="243" y="243"/>
                      </a:lnTo>
                      <a:close/>
                      <a:moveTo>
                        <a:pt x="0" y="1"/>
                      </a:moveTo>
                      <a:lnTo>
                        <a:pt x="0" y="1943"/>
                      </a:lnTo>
                      <a:lnTo>
                        <a:pt x="1943" y="1943"/>
                      </a:lnTo>
                      <a:lnTo>
                        <a:pt x="1943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" name="Google Shape;821;p41"/>
                <p:cNvSpPr/>
                <p:nvPr/>
              </p:nvSpPr>
              <p:spPr>
                <a:xfrm>
                  <a:off x="1800325" y="935125"/>
                  <a:ext cx="48600" cy="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4" h="243" extrusionOk="0">
                      <a:moveTo>
                        <a:pt x="104" y="0"/>
                      </a:moveTo>
                      <a:lnTo>
                        <a:pt x="35" y="35"/>
                      </a:lnTo>
                      <a:lnTo>
                        <a:pt x="0" y="139"/>
                      </a:lnTo>
                      <a:lnTo>
                        <a:pt x="35" y="208"/>
                      </a:lnTo>
                      <a:lnTo>
                        <a:pt x="104" y="243"/>
                      </a:lnTo>
                      <a:lnTo>
                        <a:pt x="1839" y="243"/>
                      </a:lnTo>
                      <a:lnTo>
                        <a:pt x="1908" y="208"/>
                      </a:lnTo>
                      <a:lnTo>
                        <a:pt x="1943" y="139"/>
                      </a:lnTo>
                      <a:lnTo>
                        <a:pt x="1908" y="35"/>
                      </a:lnTo>
                      <a:lnTo>
                        <a:pt x="183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2" name="Google Shape;822;p41"/>
            <p:cNvGrpSpPr/>
            <p:nvPr/>
          </p:nvGrpSpPr>
          <p:grpSpPr>
            <a:xfrm>
              <a:off x="1057300" y="830088"/>
              <a:ext cx="639514" cy="133970"/>
              <a:chOff x="1052525" y="1621350"/>
              <a:chExt cx="639514" cy="133970"/>
            </a:xfrm>
          </p:grpSpPr>
          <p:sp>
            <p:nvSpPr>
              <p:cNvPr id="823" name="Google Shape;823;p41"/>
              <p:cNvSpPr/>
              <p:nvPr/>
            </p:nvSpPr>
            <p:spPr>
              <a:xfrm>
                <a:off x="1052525" y="1621350"/>
                <a:ext cx="639514" cy="133970"/>
              </a:xfrm>
              <a:custGeom>
                <a:avLst/>
                <a:gdLst/>
                <a:ahLst/>
                <a:cxnLst/>
                <a:rect l="l" t="t" r="r" b="b"/>
                <a:pathLst>
                  <a:path w="45590" h="4893" extrusionOk="0">
                    <a:moveTo>
                      <a:pt x="0" y="1"/>
                    </a:moveTo>
                    <a:lnTo>
                      <a:pt x="0" y="4893"/>
                    </a:lnTo>
                    <a:lnTo>
                      <a:pt x="45590" y="4893"/>
                    </a:lnTo>
                    <a:lnTo>
                      <a:pt x="45590" y="1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41"/>
              <p:cNvSpPr/>
              <p:nvPr/>
            </p:nvSpPr>
            <p:spPr>
              <a:xfrm>
                <a:off x="1090409" y="1644119"/>
                <a:ext cx="44226" cy="92188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3367" extrusionOk="0">
                    <a:moveTo>
                      <a:pt x="1" y="1"/>
                    </a:moveTo>
                    <a:lnTo>
                      <a:pt x="1" y="3366"/>
                    </a:lnTo>
                    <a:lnTo>
                      <a:pt x="1493" y="3366"/>
                    </a:lnTo>
                    <a:lnTo>
                      <a:pt x="1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41"/>
              <p:cNvSpPr/>
              <p:nvPr/>
            </p:nvSpPr>
            <p:spPr>
              <a:xfrm>
                <a:off x="1156200" y="1644119"/>
                <a:ext cx="45234" cy="92188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3367" extrusionOk="0">
                    <a:moveTo>
                      <a:pt x="0" y="1"/>
                    </a:moveTo>
                    <a:lnTo>
                      <a:pt x="0" y="3366"/>
                    </a:lnTo>
                    <a:lnTo>
                      <a:pt x="1527" y="3366"/>
                    </a:lnTo>
                    <a:lnTo>
                      <a:pt x="15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41"/>
              <p:cNvSpPr/>
              <p:nvPr/>
            </p:nvSpPr>
            <p:spPr>
              <a:xfrm>
                <a:off x="1228124" y="1644119"/>
                <a:ext cx="44226" cy="92188"/>
              </a:xfrm>
              <a:custGeom>
                <a:avLst/>
                <a:gdLst/>
                <a:ahLst/>
                <a:cxnLst/>
                <a:rect l="l" t="t" r="r" b="b"/>
                <a:pathLst>
                  <a:path w="1493" h="3367" extrusionOk="0">
                    <a:moveTo>
                      <a:pt x="1" y="1"/>
                    </a:moveTo>
                    <a:lnTo>
                      <a:pt x="1" y="3366"/>
                    </a:lnTo>
                    <a:lnTo>
                      <a:pt x="1493" y="3366"/>
                    </a:lnTo>
                    <a:lnTo>
                      <a:pt x="149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41"/>
              <p:cNvSpPr/>
              <p:nvPr/>
            </p:nvSpPr>
            <p:spPr>
              <a:xfrm>
                <a:off x="1293915" y="1644119"/>
                <a:ext cx="45234" cy="92188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3367" extrusionOk="0">
                    <a:moveTo>
                      <a:pt x="0" y="1"/>
                    </a:moveTo>
                    <a:lnTo>
                      <a:pt x="0" y="3366"/>
                    </a:lnTo>
                    <a:lnTo>
                      <a:pt x="1527" y="3366"/>
                    </a:lnTo>
                    <a:lnTo>
                      <a:pt x="15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41"/>
              <p:cNvSpPr/>
              <p:nvPr/>
            </p:nvSpPr>
            <p:spPr>
              <a:xfrm>
                <a:off x="1362758" y="1644119"/>
                <a:ext cx="45263" cy="92188"/>
              </a:xfrm>
              <a:custGeom>
                <a:avLst/>
                <a:gdLst/>
                <a:ahLst/>
                <a:cxnLst/>
                <a:rect l="l" t="t" r="r" b="b"/>
                <a:pathLst>
                  <a:path w="1528" h="3367" extrusionOk="0">
                    <a:moveTo>
                      <a:pt x="1" y="1"/>
                    </a:moveTo>
                    <a:lnTo>
                      <a:pt x="1" y="3366"/>
                    </a:lnTo>
                    <a:lnTo>
                      <a:pt x="1527" y="3366"/>
                    </a:lnTo>
                    <a:lnTo>
                      <a:pt x="152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735A7042-7375-A8A4-B0F4-BE2A1BB5BB67}"/>
              </a:ext>
            </a:extLst>
          </p:cNvPr>
          <p:cNvSpPr>
            <a:spLocks noGrp="1"/>
          </p:cNvSpPr>
          <p:nvPr>
            <p:ph type="ctrTitle" idx="2"/>
          </p:nvPr>
        </p:nvSpPr>
        <p:spPr>
          <a:xfrm>
            <a:off x="2904929" y="450904"/>
            <a:ext cx="2943405" cy="849000"/>
          </a:xfrm>
        </p:spPr>
        <p:txBody>
          <a:bodyPr/>
          <a:lstStyle/>
          <a:p>
            <a:pPr algn="l"/>
            <a:r>
              <a:rPr lang="en-US" dirty="0"/>
              <a:t>Team 4 </a:t>
            </a:r>
            <a:endParaRPr lang="en-ID" dirty="0"/>
          </a:p>
        </p:txBody>
      </p:sp>
      <p:sp>
        <p:nvSpPr>
          <p:cNvPr id="6" name="Google Shape;829;p41">
            <a:extLst>
              <a:ext uri="{FF2B5EF4-FFF2-40B4-BE49-F238E27FC236}">
                <a16:creationId xmlns:a16="http://schemas.microsoft.com/office/drawing/2014/main" id="{2F5E8074-CD07-5443-C888-AA80AB4CF5C3}"/>
              </a:ext>
            </a:extLst>
          </p:cNvPr>
          <p:cNvSpPr txBox="1">
            <a:spLocks/>
          </p:cNvSpPr>
          <p:nvPr/>
        </p:nvSpPr>
        <p:spPr>
          <a:xfrm>
            <a:off x="2913009" y="1870754"/>
            <a:ext cx="2935325" cy="2347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None/>
              <a:defRPr sz="11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None/>
              <a:defRPr sz="11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None/>
              <a:defRPr sz="11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None/>
              <a:defRPr sz="11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None/>
              <a:defRPr sz="11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None/>
              <a:defRPr sz="11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None/>
              <a:defRPr sz="11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None/>
              <a:defRPr sz="11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"/>
              <a:buNone/>
              <a:defRPr sz="11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indent="0" algn="ctr">
              <a:spcAft>
                <a:spcPts val="1200"/>
              </a:spcAft>
            </a:pPr>
            <a:r>
              <a:rPr lang="en-US" sz="2000" dirty="0"/>
              <a:t>M</a:t>
            </a:r>
            <a:r>
              <a:rPr lang="en-ID" sz="2000" dirty="0"/>
              <a:t>uh. </a:t>
            </a:r>
            <a:r>
              <a:rPr lang="en-ID" sz="2000" dirty="0" err="1"/>
              <a:t>Fajri</a:t>
            </a:r>
            <a:r>
              <a:rPr lang="en-ID" sz="2000" dirty="0"/>
              <a:t> Sabir</a:t>
            </a:r>
          </a:p>
          <a:p>
            <a:pPr marL="0" indent="0" algn="ctr">
              <a:spcAft>
                <a:spcPts val="1200"/>
              </a:spcAft>
            </a:pPr>
            <a:r>
              <a:rPr lang="en-ID" sz="2000" dirty="0"/>
              <a:t>  Gezaq Aulia Saifuddin</a:t>
            </a:r>
          </a:p>
          <a:p>
            <a:pPr marL="0" indent="0" algn="ctr">
              <a:spcAft>
                <a:spcPts val="1200"/>
              </a:spcAft>
            </a:pPr>
            <a:r>
              <a:rPr lang="en-ID" sz="2000" dirty="0"/>
              <a:t> </a:t>
            </a:r>
            <a:r>
              <a:rPr lang="en-ID" sz="2000" dirty="0" err="1"/>
              <a:t>Muh</a:t>
            </a:r>
            <a:r>
              <a:rPr lang="en-ID" sz="2000" dirty="0"/>
              <a:t>. </a:t>
            </a:r>
            <a:r>
              <a:rPr lang="en-ID" sz="2000" dirty="0" err="1"/>
              <a:t>Asharul</a:t>
            </a:r>
            <a:r>
              <a:rPr lang="en-ID" sz="2000" dirty="0"/>
              <a:t> Musa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EA7B739-30AD-C6CC-EE3A-8912F3D4CD02}"/>
              </a:ext>
            </a:extLst>
          </p:cNvPr>
          <p:cNvSpPr txBox="1"/>
          <p:nvPr/>
        </p:nvSpPr>
        <p:spPr>
          <a:xfrm>
            <a:off x="2251752" y="1292367"/>
            <a:ext cx="37976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----------- ----------- ------------ ---------- ------------   </a:t>
            </a:r>
            <a:endParaRPr lang="en-ID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83DB13A-858F-C622-2135-05AC53B4A335}"/>
              </a:ext>
            </a:extLst>
          </p:cNvPr>
          <p:cNvSpPr txBox="1"/>
          <p:nvPr/>
        </p:nvSpPr>
        <p:spPr>
          <a:xfrm rot="5400000">
            <a:off x="754455" y="2282943"/>
            <a:ext cx="371737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------------- ------------ ---------- ----------- ----------</a:t>
            </a:r>
            <a:endParaRPr lang="en-ID" dirty="0"/>
          </a:p>
        </p:txBody>
      </p:sp>
      <p:sp>
        <p:nvSpPr>
          <p:cNvPr id="32" name="Google Shape;3953;p76">
            <a:extLst>
              <a:ext uri="{FF2B5EF4-FFF2-40B4-BE49-F238E27FC236}">
                <a16:creationId xmlns:a16="http://schemas.microsoft.com/office/drawing/2014/main" id="{19303452-4AB7-2F4D-7152-AF02D710AAF0}"/>
              </a:ext>
            </a:extLst>
          </p:cNvPr>
          <p:cNvSpPr/>
          <p:nvPr/>
        </p:nvSpPr>
        <p:spPr>
          <a:xfrm>
            <a:off x="2834030" y="1578053"/>
            <a:ext cx="3179222" cy="2932800"/>
          </a:xfrm>
          <a:prstGeom prst="roundRect">
            <a:avLst>
              <a:gd name="adj" fmla="val 1409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957;p76">
            <a:extLst>
              <a:ext uri="{FF2B5EF4-FFF2-40B4-BE49-F238E27FC236}">
                <a16:creationId xmlns:a16="http://schemas.microsoft.com/office/drawing/2014/main" id="{638C4F3B-E46E-8CA5-CA0D-7811AA18810C}"/>
              </a:ext>
            </a:extLst>
          </p:cNvPr>
          <p:cNvSpPr/>
          <p:nvPr/>
        </p:nvSpPr>
        <p:spPr>
          <a:xfrm>
            <a:off x="4340391" y="4194058"/>
            <a:ext cx="166500" cy="1665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958;p76">
            <a:extLst>
              <a:ext uri="{FF2B5EF4-FFF2-40B4-BE49-F238E27FC236}">
                <a16:creationId xmlns:a16="http://schemas.microsoft.com/office/drawing/2014/main" id="{02DA16A5-6F0F-49F8-FA6D-F895D4323957}"/>
              </a:ext>
            </a:extLst>
          </p:cNvPr>
          <p:cNvSpPr/>
          <p:nvPr/>
        </p:nvSpPr>
        <p:spPr>
          <a:xfrm>
            <a:off x="4194291" y="1704228"/>
            <a:ext cx="458700" cy="51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1903;p51">
            <a:extLst>
              <a:ext uri="{FF2B5EF4-FFF2-40B4-BE49-F238E27FC236}">
                <a16:creationId xmlns:a16="http://schemas.microsoft.com/office/drawing/2014/main" id="{16664011-9263-C4BE-482B-67653D95E7DF}"/>
              </a:ext>
            </a:extLst>
          </p:cNvPr>
          <p:cNvGrpSpPr/>
          <p:nvPr/>
        </p:nvGrpSpPr>
        <p:grpSpPr>
          <a:xfrm>
            <a:off x="6825355" y="607556"/>
            <a:ext cx="1616404" cy="1330695"/>
            <a:chOff x="712033" y="538170"/>
            <a:chExt cx="1616404" cy="1330695"/>
          </a:xfrm>
        </p:grpSpPr>
        <p:grpSp>
          <p:nvGrpSpPr>
            <p:cNvPr id="52" name="Google Shape;1904;p51">
              <a:extLst>
                <a:ext uri="{FF2B5EF4-FFF2-40B4-BE49-F238E27FC236}">
                  <a16:creationId xmlns:a16="http://schemas.microsoft.com/office/drawing/2014/main" id="{A29F174C-62D4-625C-E00F-4CBDADEAB865}"/>
                </a:ext>
              </a:extLst>
            </p:cNvPr>
            <p:cNvGrpSpPr/>
            <p:nvPr/>
          </p:nvGrpSpPr>
          <p:grpSpPr>
            <a:xfrm>
              <a:off x="712033" y="538170"/>
              <a:ext cx="1064093" cy="594021"/>
              <a:chOff x="712033" y="418995"/>
              <a:chExt cx="1064093" cy="594021"/>
            </a:xfrm>
          </p:grpSpPr>
          <p:grpSp>
            <p:nvGrpSpPr>
              <p:cNvPr id="63" name="Google Shape;1905;p51">
                <a:extLst>
                  <a:ext uri="{FF2B5EF4-FFF2-40B4-BE49-F238E27FC236}">
                    <a16:creationId xmlns:a16="http://schemas.microsoft.com/office/drawing/2014/main" id="{A3C0E4CD-D80D-2277-43B5-65EDD7C9B148}"/>
                  </a:ext>
                </a:extLst>
              </p:cNvPr>
              <p:cNvGrpSpPr/>
              <p:nvPr/>
            </p:nvGrpSpPr>
            <p:grpSpPr>
              <a:xfrm>
                <a:off x="712033" y="418995"/>
                <a:ext cx="877878" cy="594021"/>
                <a:chOff x="881421" y="586095"/>
                <a:chExt cx="919147" cy="621946"/>
              </a:xfrm>
            </p:grpSpPr>
            <p:grpSp>
              <p:nvGrpSpPr>
                <p:cNvPr id="771" name="Google Shape;1906;p51">
                  <a:extLst>
                    <a:ext uri="{FF2B5EF4-FFF2-40B4-BE49-F238E27FC236}">
                      <a16:creationId xmlns:a16="http://schemas.microsoft.com/office/drawing/2014/main" id="{2FDE0CEF-BE32-D476-0AF1-ACFFA68D8870}"/>
                    </a:ext>
                  </a:extLst>
                </p:cNvPr>
                <p:cNvGrpSpPr/>
                <p:nvPr/>
              </p:nvGrpSpPr>
              <p:grpSpPr>
                <a:xfrm>
                  <a:off x="881421" y="586095"/>
                  <a:ext cx="919147" cy="621946"/>
                  <a:chOff x="1023977" y="757514"/>
                  <a:chExt cx="1105010" cy="747711"/>
                </a:xfrm>
              </p:grpSpPr>
              <p:grpSp>
                <p:nvGrpSpPr>
                  <p:cNvPr id="779" name="Google Shape;1907;p51">
                    <a:extLst>
                      <a:ext uri="{FF2B5EF4-FFF2-40B4-BE49-F238E27FC236}">
                        <a16:creationId xmlns:a16="http://schemas.microsoft.com/office/drawing/2014/main" id="{FCF9C5D8-8C29-A72D-1E24-4CAAA6EA5110}"/>
                      </a:ext>
                    </a:extLst>
                  </p:cNvPr>
                  <p:cNvGrpSpPr/>
                  <p:nvPr/>
                </p:nvGrpSpPr>
                <p:grpSpPr>
                  <a:xfrm>
                    <a:off x="1023977" y="871814"/>
                    <a:ext cx="1019285" cy="633411"/>
                    <a:chOff x="893025" y="871800"/>
                    <a:chExt cx="1150175" cy="714750"/>
                  </a:xfrm>
                </p:grpSpPr>
                <p:sp>
                  <p:nvSpPr>
                    <p:cNvPr id="835" name="Google Shape;1908;p51">
                      <a:extLst>
                        <a:ext uri="{FF2B5EF4-FFF2-40B4-BE49-F238E27FC236}">
                          <a16:creationId xmlns:a16="http://schemas.microsoft.com/office/drawing/2014/main" id="{997CC5C0-9FEC-3A23-2E7E-D66FF9CE92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3025" y="871800"/>
                      <a:ext cx="1150175" cy="714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6" name="Google Shape;1909;p51">
                      <a:extLst>
                        <a:ext uri="{FF2B5EF4-FFF2-40B4-BE49-F238E27FC236}">
                          <a16:creationId xmlns:a16="http://schemas.microsoft.com/office/drawing/2014/main" id="{86DEB8B8-DDBB-09DB-81B7-7FC54E58FA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3025" y="871800"/>
                      <a:ext cx="1150175" cy="128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7" name="Google Shape;1910;p51">
                      <a:extLst>
                        <a:ext uri="{FF2B5EF4-FFF2-40B4-BE49-F238E27FC236}">
                          <a16:creationId xmlns:a16="http://schemas.microsoft.com/office/drawing/2014/main" id="{5E502DBF-1A86-32BB-E183-46BEF9F03B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8575" y="913425"/>
                      <a:ext cx="42550" cy="4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2" h="1701" extrusionOk="0">
                          <a:moveTo>
                            <a:pt x="105" y="1"/>
                          </a:moveTo>
                          <a:lnTo>
                            <a:pt x="36" y="35"/>
                          </a:lnTo>
                          <a:lnTo>
                            <a:pt x="1" y="139"/>
                          </a:lnTo>
                          <a:lnTo>
                            <a:pt x="36" y="209"/>
                          </a:lnTo>
                          <a:lnTo>
                            <a:pt x="660" y="868"/>
                          </a:lnTo>
                          <a:lnTo>
                            <a:pt x="36" y="1493"/>
                          </a:lnTo>
                          <a:lnTo>
                            <a:pt x="1" y="1597"/>
                          </a:lnTo>
                          <a:lnTo>
                            <a:pt x="36" y="1666"/>
                          </a:lnTo>
                          <a:lnTo>
                            <a:pt x="105" y="1701"/>
                          </a:lnTo>
                          <a:lnTo>
                            <a:pt x="209" y="1666"/>
                          </a:lnTo>
                          <a:lnTo>
                            <a:pt x="834" y="1041"/>
                          </a:lnTo>
                          <a:lnTo>
                            <a:pt x="1493" y="1666"/>
                          </a:lnTo>
                          <a:lnTo>
                            <a:pt x="1562" y="1701"/>
                          </a:lnTo>
                          <a:lnTo>
                            <a:pt x="1666" y="1666"/>
                          </a:lnTo>
                          <a:lnTo>
                            <a:pt x="1701" y="1597"/>
                          </a:lnTo>
                          <a:lnTo>
                            <a:pt x="1666" y="1493"/>
                          </a:lnTo>
                          <a:lnTo>
                            <a:pt x="1007" y="868"/>
                          </a:lnTo>
                          <a:lnTo>
                            <a:pt x="1666" y="209"/>
                          </a:lnTo>
                          <a:lnTo>
                            <a:pt x="1701" y="139"/>
                          </a:lnTo>
                          <a:lnTo>
                            <a:pt x="1666" y="35"/>
                          </a:lnTo>
                          <a:lnTo>
                            <a:pt x="1562" y="1"/>
                          </a:lnTo>
                          <a:lnTo>
                            <a:pt x="1493" y="35"/>
                          </a:lnTo>
                          <a:lnTo>
                            <a:pt x="834" y="695"/>
                          </a:lnTo>
                          <a:lnTo>
                            <a:pt x="209" y="35"/>
                          </a:lnTo>
                          <a:lnTo>
                            <a:pt x="105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8" name="Google Shape;1911;p51">
                      <a:extLst>
                        <a:ext uri="{FF2B5EF4-FFF2-40B4-BE49-F238E27FC236}">
                          <a16:creationId xmlns:a16="http://schemas.microsoft.com/office/drawing/2014/main" id="{93063B11-5F42-BDEB-E656-B857221EAA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80125" y="910825"/>
                      <a:ext cx="48575" cy="48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3" h="1944" extrusionOk="0">
                          <a:moveTo>
                            <a:pt x="1700" y="243"/>
                          </a:moveTo>
                          <a:lnTo>
                            <a:pt x="1700" y="1701"/>
                          </a:lnTo>
                          <a:lnTo>
                            <a:pt x="243" y="1701"/>
                          </a:lnTo>
                          <a:lnTo>
                            <a:pt x="243" y="243"/>
                          </a:lnTo>
                          <a:close/>
                          <a:moveTo>
                            <a:pt x="0" y="1"/>
                          </a:moveTo>
                          <a:lnTo>
                            <a:pt x="0" y="1943"/>
                          </a:lnTo>
                          <a:lnTo>
                            <a:pt x="1943" y="1943"/>
                          </a:lnTo>
                          <a:lnTo>
                            <a:pt x="1943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9" name="Google Shape;1912;p51">
                      <a:extLst>
                        <a:ext uri="{FF2B5EF4-FFF2-40B4-BE49-F238E27FC236}">
                          <a16:creationId xmlns:a16="http://schemas.microsoft.com/office/drawing/2014/main" id="{A6ED301B-24E6-2437-F1D5-ADAB2A03E6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00325" y="935125"/>
                      <a:ext cx="48600" cy="6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4" h="243" extrusionOk="0">
                          <a:moveTo>
                            <a:pt x="104" y="0"/>
                          </a:moveTo>
                          <a:lnTo>
                            <a:pt x="35" y="35"/>
                          </a:lnTo>
                          <a:lnTo>
                            <a:pt x="0" y="139"/>
                          </a:lnTo>
                          <a:lnTo>
                            <a:pt x="35" y="208"/>
                          </a:lnTo>
                          <a:lnTo>
                            <a:pt x="104" y="243"/>
                          </a:lnTo>
                          <a:lnTo>
                            <a:pt x="1839" y="243"/>
                          </a:lnTo>
                          <a:lnTo>
                            <a:pt x="1908" y="208"/>
                          </a:lnTo>
                          <a:lnTo>
                            <a:pt x="1943" y="139"/>
                          </a:lnTo>
                          <a:lnTo>
                            <a:pt x="1908" y="35"/>
                          </a:lnTo>
                          <a:lnTo>
                            <a:pt x="1839" y="0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780" name="Google Shape;1913;p51">
                    <a:extLst>
                      <a:ext uri="{FF2B5EF4-FFF2-40B4-BE49-F238E27FC236}">
                        <a16:creationId xmlns:a16="http://schemas.microsoft.com/office/drawing/2014/main" id="{03883455-D659-12EB-37A1-DF70F80EA762}"/>
                      </a:ext>
                    </a:extLst>
                  </p:cNvPr>
                  <p:cNvGrpSpPr/>
                  <p:nvPr/>
                </p:nvGrpSpPr>
                <p:grpSpPr>
                  <a:xfrm>
                    <a:off x="1066840" y="814664"/>
                    <a:ext cx="1019285" cy="633411"/>
                    <a:chOff x="893025" y="871800"/>
                    <a:chExt cx="1150175" cy="714750"/>
                  </a:xfrm>
                </p:grpSpPr>
                <p:sp>
                  <p:nvSpPr>
                    <p:cNvPr id="830" name="Google Shape;1914;p51">
                      <a:extLst>
                        <a:ext uri="{FF2B5EF4-FFF2-40B4-BE49-F238E27FC236}">
                          <a16:creationId xmlns:a16="http://schemas.microsoft.com/office/drawing/2014/main" id="{C9BE7F16-4F5B-2726-37B8-F083EE4F6F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3025" y="871800"/>
                      <a:ext cx="1150175" cy="714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1" name="Google Shape;1915;p51">
                      <a:extLst>
                        <a:ext uri="{FF2B5EF4-FFF2-40B4-BE49-F238E27FC236}">
                          <a16:creationId xmlns:a16="http://schemas.microsoft.com/office/drawing/2014/main" id="{C9BC68DF-47CD-194C-7ADE-5C76E22551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3025" y="871800"/>
                      <a:ext cx="1150175" cy="128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2" name="Google Shape;1916;p51">
                      <a:extLst>
                        <a:ext uri="{FF2B5EF4-FFF2-40B4-BE49-F238E27FC236}">
                          <a16:creationId xmlns:a16="http://schemas.microsoft.com/office/drawing/2014/main" id="{23B95B8E-7C32-E7B9-5B34-05CE10CB7B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8575" y="913425"/>
                      <a:ext cx="42550" cy="4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2" h="1701" extrusionOk="0">
                          <a:moveTo>
                            <a:pt x="105" y="1"/>
                          </a:moveTo>
                          <a:lnTo>
                            <a:pt x="36" y="35"/>
                          </a:lnTo>
                          <a:lnTo>
                            <a:pt x="1" y="139"/>
                          </a:lnTo>
                          <a:lnTo>
                            <a:pt x="36" y="209"/>
                          </a:lnTo>
                          <a:lnTo>
                            <a:pt x="660" y="868"/>
                          </a:lnTo>
                          <a:lnTo>
                            <a:pt x="36" y="1493"/>
                          </a:lnTo>
                          <a:lnTo>
                            <a:pt x="1" y="1597"/>
                          </a:lnTo>
                          <a:lnTo>
                            <a:pt x="36" y="1666"/>
                          </a:lnTo>
                          <a:lnTo>
                            <a:pt x="105" y="1701"/>
                          </a:lnTo>
                          <a:lnTo>
                            <a:pt x="209" y="1666"/>
                          </a:lnTo>
                          <a:lnTo>
                            <a:pt x="834" y="1041"/>
                          </a:lnTo>
                          <a:lnTo>
                            <a:pt x="1493" y="1666"/>
                          </a:lnTo>
                          <a:lnTo>
                            <a:pt x="1562" y="1701"/>
                          </a:lnTo>
                          <a:lnTo>
                            <a:pt x="1666" y="1666"/>
                          </a:lnTo>
                          <a:lnTo>
                            <a:pt x="1701" y="1597"/>
                          </a:lnTo>
                          <a:lnTo>
                            <a:pt x="1666" y="1493"/>
                          </a:lnTo>
                          <a:lnTo>
                            <a:pt x="1007" y="868"/>
                          </a:lnTo>
                          <a:lnTo>
                            <a:pt x="1666" y="209"/>
                          </a:lnTo>
                          <a:lnTo>
                            <a:pt x="1701" y="139"/>
                          </a:lnTo>
                          <a:lnTo>
                            <a:pt x="1666" y="35"/>
                          </a:lnTo>
                          <a:lnTo>
                            <a:pt x="1562" y="1"/>
                          </a:lnTo>
                          <a:lnTo>
                            <a:pt x="1493" y="35"/>
                          </a:lnTo>
                          <a:lnTo>
                            <a:pt x="834" y="695"/>
                          </a:lnTo>
                          <a:lnTo>
                            <a:pt x="209" y="35"/>
                          </a:lnTo>
                          <a:lnTo>
                            <a:pt x="105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3" name="Google Shape;1917;p51">
                      <a:extLst>
                        <a:ext uri="{FF2B5EF4-FFF2-40B4-BE49-F238E27FC236}">
                          <a16:creationId xmlns:a16="http://schemas.microsoft.com/office/drawing/2014/main" id="{008DEC90-2402-F903-12C4-3C4410BA44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80125" y="910825"/>
                      <a:ext cx="48575" cy="48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3" h="1944" extrusionOk="0">
                          <a:moveTo>
                            <a:pt x="1700" y="243"/>
                          </a:moveTo>
                          <a:lnTo>
                            <a:pt x="1700" y="1701"/>
                          </a:lnTo>
                          <a:lnTo>
                            <a:pt x="243" y="1701"/>
                          </a:lnTo>
                          <a:lnTo>
                            <a:pt x="243" y="243"/>
                          </a:lnTo>
                          <a:close/>
                          <a:moveTo>
                            <a:pt x="0" y="1"/>
                          </a:moveTo>
                          <a:lnTo>
                            <a:pt x="0" y="1943"/>
                          </a:lnTo>
                          <a:lnTo>
                            <a:pt x="1943" y="1943"/>
                          </a:lnTo>
                          <a:lnTo>
                            <a:pt x="1943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34" name="Google Shape;1918;p51">
                      <a:extLst>
                        <a:ext uri="{FF2B5EF4-FFF2-40B4-BE49-F238E27FC236}">
                          <a16:creationId xmlns:a16="http://schemas.microsoft.com/office/drawing/2014/main" id="{FAEAB326-3AA9-E263-7BE7-6D7082D07A6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00325" y="935125"/>
                      <a:ext cx="48600" cy="6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4" h="243" extrusionOk="0">
                          <a:moveTo>
                            <a:pt x="104" y="0"/>
                          </a:moveTo>
                          <a:lnTo>
                            <a:pt x="35" y="35"/>
                          </a:lnTo>
                          <a:lnTo>
                            <a:pt x="0" y="139"/>
                          </a:lnTo>
                          <a:lnTo>
                            <a:pt x="35" y="208"/>
                          </a:lnTo>
                          <a:lnTo>
                            <a:pt x="104" y="243"/>
                          </a:lnTo>
                          <a:lnTo>
                            <a:pt x="1839" y="243"/>
                          </a:lnTo>
                          <a:lnTo>
                            <a:pt x="1908" y="208"/>
                          </a:lnTo>
                          <a:lnTo>
                            <a:pt x="1943" y="139"/>
                          </a:lnTo>
                          <a:lnTo>
                            <a:pt x="1908" y="35"/>
                          </a:lnTo>
                          <a:lnTo>
                            <a:pt x="1839" y="0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grpSp>
                <p:nvGrpSpPr>
                  <p:cNvPr id="781" name="Google Shape;1919;p51">
                    <a:extLst>
                      <a:ext uri="{FF2B5EF4-FFF2-40B4-BE49-F238E27FC236}">
                        <a16:creationId xmlns:a16="http://schemas.microsoft.com/office/drawing/2014/main" id="{381311D3-BFF5-E0C3-0CE7-03C29EEE336B}"/>
                      </a:ext>
                    </a:extLst>
                  </p:cNvPr>
                  <p:cNvGrpSpPr/>
                  <p:nvPr/>
                </p:nvGrpSpPr>
                <p:grpSpPr>
                  <a:xfrm>
                    <a:off x="1109702" y="757514"/>
                    <a:ext cx="1019285" cy="633411"/>
                    <a:chOff x="893025" y="871800"/>
                    <a:chExt cx="1150175" cy="714750"/>
                  </a:xfrm>
                </p:grpSpPr>
                <p:sp>
                  <p:nvSpPr>
                    <p:cNvPr id="782" name="Google Shape;1920;p51">
                      <a:extLst>
                        <a:ext uri="{FF2B5EF4-FFF2-40B4-BE49-F238E27FC236}">
                          <a16:creationId xmlns:a16="http://schemas.microsoft.com/office/drawing/2014/main" id="{8907BF1B-6513-7193-F394-5FB6B8C272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3025" y="871800"/>
                      <a:ext cx="1150175" cy="7147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6" name="Google Shape;1921;p51">
                      <a:extLst>
                        <a:ext uri="{FF2B5EF4-FFF2-40B4-BE49-F238E27FC236}">
                          <a16:creationId xmlns:a16="http://schemas.microsoft.com/office/drawing/2014/main" id="{A3DE9945-975C-E2DC-0352-3CBB064655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3025" y="871800"/>
                      <a:ext cx="1150175" cy="12829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46007" h="28590" extrusionOk="0">
                          <a:moveTo>
                            <a:pt x="1" y="0"/>
                          </a:moveTo>
                          <a:lnTo>
                            <a:pt x="1" y="28589"/>
                          </a:lnTo>
                          <a:lnTo>
                            <a:pt x="46007" y="28589"/>
                          </a:lnTo>
                          <a:lnTo>
                            <a:pt x="46007" y="0"/>
                          </a:ln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 w="9525" cap="rnd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8" name="Google Shape;1922;p51">
                      <a:extLst>
                        <a:ext uri="{FF2B5EF4-FFF2-40B4-BE49-F238E27FC236}">
                          <a16:creationId xmlns:a16="http://schemas.microsoft.com/office/drawing/2014/main" id="{79E1801C-1BAE-1FCA-A9AD-EED406DF62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68575" y="913425"/>
                      <a:ext cx="42550" cy="425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702" h="1701" extrusionOk="0">
                          <a:moveTo>
                            <a:pt x="105" y="1"/>
                          </a:moveTo>
                          <a:lnTo>
                            <a:pt x="36" y="35"/>
                          </a:lnTo>
                          <a:lnTo>
                            <a:pt x="1" y="139"/>
                          </a:lnTo>
                          <a:lnTo>
                            <a:pt x="36" y="209"/>
                          </a:lnTo>
                          <a:lnTo>
                            <a:pt x="660" y="868"/>
                          </a:lnTo>
                          <a:lnTo>
                            <a:pt x="36" y="1493"/>
                          </a:lnTo>
                          <a:lnTo>
                            <a:pt x="1" y="1597"/>
                          </a:lnTo>
                          <a:lnTo>
                            <a:pt x="36" y="1666"/>
                          </a:lnTo>
                          <a:lnTo>
                            <a:pt x="105" y="1701"/>
                          </a:lnTo>
                          <a:lnTo>
                            <a:pt x="209" y="1666"/>
                          </a:lnTo>
                          <a:lnTo>
                            <a:pt x="834" y="1041"/>
                          </a:lnTo>
                          <a:lnTo>
                            <a:pt x="1493" y="1666"/>
                          </a:lnTo>
                          <a:lnTo>
                            <a:pt x="1562" y="1701"/>
                          </a:lnTo>
                          <a:lnTo>
                            <a:pt x="1666" y="1666"/>
                          </a:lnTo>
                          <a:lnTo>
                            <a:pt x="1701" y="1597"/>
                          </a:lnTo>
                          <a:lnTo>
                            <a:pt x="1666" y="1493"/>
                          </a:lnTo>
                          <a:lnTo>
                            <a:pt x="1007" y="868"/>
                          </a:lnTo>
                          <a:lnTo>
                            <a:pt x="1666" y="209"/>
                          </a:lnTo>
                          <a:lnTo>
                            <a:pt x="1701" y="139"/>
                          </a:lnTo>
                          <a:lnTo>
                            <a:pt x="1666" y="35"/>
                          </a:lnTo>
                          <a:lnTo>
                            <a:pt x="1562" y="1"/>
                          </a:lnTo>
                          <a:lnTo>
                            <a:pt x="1493" y="35"/>
                          </a:lnTo>
                          <a:lnTo>
                            <a:pt x="834" y="695"/>
                          </a:lnTo>
                          <a:lnTo>
                            <a:pt x="209" y="35"/>
                          </a:lnTo>
                          <a:lnTo>
                            <a:pt x="105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9" name="Google Shape;1923;p51">
                      <a:extLst>
                        <a:ext uri="{FF2B5EF4-FFF2-40B4-BE49-F238E27FC236}">
                          <a16:creationId xmlns:a16="http://schemas.microsoft.com/office/drawing/2014/main" id="{D5C4D7A3-C140-B8E7-CD61-5AD99F5CAE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80125" y="910825"/>
                      <a:ext cx="48575" cy="486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3" h="1944" extrusionOk="0">
                          <a:moveTo>
                            <a:pt x="1700" y="243"/>
                          </a:moveTo>
                          <a:lnTo>
                            <a:pt x="1700" y="1701"/>
                          </a:lnTo>
                          <a:lnTo>
                            <a:pt x="243" y="1701"/>
                          </a:lnTo>
                          <a:lnTo>
                            <a:pt x="243" y="243"/>
                          </a:lnTo>
                          <a:close/>
                          <a:moveTo>
                            <a:pt x="0" y="1"/>
                          </a:moveTo>
                          <a:lnTo>
                            <a:pt x="0" y="1943"/>
                          </a:lnTo>
                          <a:lnTo>
                            <a:pt x="1943" y="1943"/>
                          </a:lnTo>
                          <a:lnTo>
                            <a:pt x="1943" y="1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29" name="Google Shape;1924;p51">
                      <a:extLst>
                        <a:ext uri="{FF2B5EF4-FFF2-40B4-BE49-F238E27FC236}">
                          <a16:creationId xmlns:a16="http://schemas.microsoft.com/office/drawing/2014/main" id="{3B9DE42A-D519-B64D-E77C-1416242824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00325" y="935125"/>
                      <a:ext cx="48600" cy="60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44" h="243" extrusionOk="0">
                          <a:moveTo>
                            <a:pt x="104" y="0"/>
                          </a:moveTo>
                          <a:lnTo>
                            <a:pt x="35" y="35"/>
                          </a:lnTo>
                          <a:lnTo>
                            <a:pt x="0" y="139"/>
                          </a:lnTo>
                          <a:lnTo>
                            <a:pt x="35" y="208"/>
                          </a:lnTo>
                          <a:lnTo>
                            <a:pt x="104" y="243"/>
                          </a:lnTo>
                          <a:lnTo>
                            <a:pt x="1839" y="243"/>
                          </a:lnTo>
                          <a:lnTo>
                            <a:pt x="1908" y="208"/>
                          </a:lnTo>
                          <a:lnTo>
                            <a:pt x="1943" y="139"/>
                          </a:lnTo>
                          <a:lnTo>
                            <a:pt x="1908" y="35"/>
                          </a:lnTo>
                          <a:lnTo>
                            <a:pt x="1839" y="0"/>
                          </a:ln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772" name="Google Shape;1925;p51">
                  <a:extLst>
                    <a:ext uri="{FF2B5EF4-FFF2-40B4-BE49-F238E27FC236}">
                      <a16:creationId xmlns:a16="http://schemas.microsoft.com/office/drawing/2014/main" id="{326765DA-9554-8888-930F-A7C7948426E1}"/>
                    </a:ext>
                  </a:extLst>
                </p:cNvPr>
                <p:cNvGrpSpPr/>
                <p:nvPr/>
              </p:nvGrpSpPr>
              <p:grpSpPr>
                <a:xfrm>
                  <a:off x="1057300" y="830088"/>
                  <a:ext cx="639514" cy="133970"/>
                  <a:chOff x="1052525" y="1621350"/>
                  <a:chExt cx="639514" cy="133970"/>
                </a:xfrm>
              </p:grpSpPr>
              <p:sp>
                <p:nvSpPr>
                  <p:cNvPr id="773" name="Google Shape;1926;p51">
                    <a:extLst>
                      <a:ext uri="{FF2B5EF4-FFF2-40B4-BE49-F238E27FC236}">
                        <a16:creationId xmlns:a16="http://schemas.microsoft.com/office/drawing/2014/main" id="{0EA0EDCD-BFE4-AD93-489A-C887A50A0A5A}"/>
                      </a:ext>
                    </a:extLst>
                  </p:cNvPr>
                  <p:cNvSpPr/>
                  <p:nvPr/>
                </p:nvSpPr>
                <p:spPr>
                  <a:xfrm>
                    <a:off x="1052525" y="1621350"/>
                    <a:ext cx="639514" cy="1339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590" h="4893" extrusionOk="0">
                        <a:moveTo>
                          <a:pt x="0" y="1"/>
                        </a:moveTo>
                        <a:lnTo>
                          <a:pt x="0" y="4893"/>
                        </a:lnTo>
                        <a:lnTo>
                          <a:pt x="45590" y="4893"/>
                        </a:lnTo>
                        <a:lnTo>
                          <a:pt x="45590" y="1"/>
                        </a:lnTo>
                        <a:close/>
                      </a:path>
                    </a:pathLst>
                  </a:custGeom>
                  <a:noFill/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4" name="Google Shape;1927;p51">
                    <a:extLst>
                      <a:ext uri="{FF2B5EF4-FFF2-40B4-BE49-F238E27FC236}">
                        <a16:creationId xmlns:a16="http://schemas.microsoft.com/office/drawing/2014/main" id="{4217B978-1F43-1EEA-1A7A-DF4135CF197C}"/>
                      </a:ext>
                    </a:extLst>
                  </p:cNvPr>
                  <p:cNvSpPr/>
                  <p:nvPr/>
                </p:nvSpPr>
                <p:spPr>
                  <a:xfrm>
                    <a:off x="1090409" y="1644119"/>
                    <a:ext cx="44226" cy="921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3" h="3367" extrusionOk="0">
                        <a:moveTo>
                          <a:pt x="1" y="1"/>
                        </a:moveTo>
                        <a:lnTo>
                          <a:pt x="1" y="3366"/>
                        </a:lnTo>
                        <a:lnTo>
                          <a:pt x="1493" y="3366"/>
                        </a:lnTo>
                        <a:lnTo>
                          <a:pt x="1493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5" name="Google Shape;1928;p51">
                    <a:extLst>
                      <a:ext uri="{FF2B5EF4-FFF2-40B4-BE49-F238E27FC236}">
                        <a16:creationId xmlns:a16="http://schemas.microsoft.com/office/drawing/2014/main" id="{42D4EF35-C520-CB5E-3001-D029FA58942B}"/>
                      </a:ext>
                    </a:extLst>
                  </p:cNvPr>
                  <p:cNvSpPr/>
                  <p:nvPr/>
                </p:nvSpPr>
                <p:spPr>
                  <a:xfrm>
                    <a:off x="1156200" y="1644119"/>
                    <a:ext cx="45234" cy="921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7" h="3367" extrusionOk="0">
                        <a:moveTo>
                          <a:pt x="0" y="1"/>
                        </a:moveTo>
                        <a:lnTo>
                          <a:pt x="0" y="3366"/>
                        </a:lnTo>
                        <a:lnTo>
                          <a:pt x="1527" y="3366"/>
                        </a:lnTo>
                        <a:lnTo>
                          <a:pt x="152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6" name="Google Shape;1929;p51">
                    <a:extLst>
                      <a:ext uri="{FF2B5EF4-FFF2-40B4-BE49-F238E27FC236}">
                        <a16:creationId xmlns:a16="http://schemas.microsoft.com/office/drawing/2014/main" id="{698C5DFC-B54D-71EC-F7BB-E3F6A362FE2E}"/>
                      </a:ext>
                    </a:extLst>
                  </p:cNvPr>
                  <p:cNvSpPr/>
                  <p:nvPr/>
                </p:nvSpPr>
                <p:spPr>
                  <a:xfrm>
                    <a:off x="1228124" y="1644119"/>
                    <a:ext cx="44226" cy="921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3" h="3367" extrusionOk="0">
                        <a:moveTo>
                          <a:pt x="1" y="1"/>
                        </a:moveTo>
                        <a:lnTo>
                          <a:pt x="1" y="3366"/>
                        </a:lnTo>
                        <a:lnTo>
                          <a:pt x="1493" y="3366"/>
                        </a:lnTo>
                        <a:lnTo>
                          <a:pt x="1493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7" name="Google Shape;1930;p51">
                    <a:extLst>
                      <a:ext uri="{FF2B5EF4-FFF2-40B4-BE49-F238E27FC236}">
                        <a16:creationId xmlns:a16="http://schemas.microsoft.com/office/drawing/2014/main" id="{87FFD406-B354-C8A7-1DCC-F3EE8E914063}"/>
                      </a:ext>
                    </a:extLst>
                  </p:cNvPr>
                  <p:cNvSpPr/>
                  <p:nvPr/>
                </p:nvSpPr>
                <p:spPr>
                  <a:xfrm>
                    <a:off x="1293915" y="1644119"/>
                    <a:ext cx="45234" cy="921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7" h="3367" extrusionOk="0">
                        <a:moveTo>
                          <a:pt x="0" y="1"/>
                        </a:moveTo>
                        <a:lnTo>
                          <a:pt x="0" y="3366"/>
                        </a:lnTo>
                        <a:lnTo>
                          <a:pt x="1527" y="3366"/>
                        </a:lnTo>
                        <a:lnTo>
                          <a:pt x="152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8" name="Google Shape;1931;p51">
                    <a:extLst>
                      <a:ext uri="{FF2B5EF4-FFF2-40B4-BE49-F238E27FC236}">
                        <a16:creationId xmlns:a16="http://schemas.microsoft.com/office/drawing/2014/main" id="{0AD0894E-8D2B-501D-DFEA-50FD6F4196C3}"/>
                      </a:ext>
                    </a:extLst>
                  </p:cNvPr>
                  <p:cNvSpPr/>
                  <p:nvPr/>
                </p:nvSpPr>
                <p:spPr>
                  <a:xfrm>
                    <a:off x="1362758" y="1644119"/>
                    <a:ext cx="45263" cy="921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8" h="3367" extrusionOk="0">
                        <a:moveTo>
                          <a:pt x="1" y="1"/>
                        </a:moveTo>
                        <a:lnTo>
                          <a:pt x="1" y="3366"/>
                        </a:lnTo>
                        <a:lnTo>
                          <a:pt x="1527" y="3366"/>
                        </a:lnTo>
                        <a:lnTo>
                          <a:pt x="152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68" name="Google Shape;1932;p51">
                <a:extLst>
                  <a:ext uri="{FF2B5EF4-FFF2-40B4-BE49-F238E27FC236}">
                    <a16:creationId xmlns:a16="http://schemas.microsoft.com/office/drawing/2014/main" id="{E4388FA2-747A-D66E-9196-4DD18DF0D36A}"/>
                  </a:ext>
                </a:extLst>
              </p:cNvPr>
              <p:cNvGrpSpPr/>
              <p:nvPr/>
            </p:nvGrpSpPr>
            <p:grpSpPr>
              <a:xfrm>
                <a:off x="1541745" y="706485"/>
                <a:ext cx="234382" cy="234382"/>
                <a:chOff x="1750138" y="887100"/>
                <a:chExt cx="245400" cy="245400"/>
              </a:xfrm>
            </p:grpSpPr>
            <p:sp>
              <p:nvSpPr>
                <p:cNvPr id="769" name="Google Shape;1933;p51">
                  <a:extLst>
                    <a:ext uri="{FF2B5EF4-FFF2-40B4-BE49-F238E27FC236}">
                      <a16:creationId xmlns:a16="http://schemas.microsoft.com/office/drawing/2014/main" id="{A28B0E85-A85A-7981-0432-1D39EA19529C}"/>
                    </a:ext>
                  </a:extLst>
                </p:cNvPr>
                <p:cNvSpPr/>
                <p:nvPr/>
              </p:nvSpPr>
              <p:spPr>
                <a:xfrm>
                  <a:off x="1750138" y="887100"/>
                  <a:ext cx="245400" cy="245400"/>
                </a:xfrm>
                <a:prstGeom prst="ellipse">
                  <a:avLst/>
                </a:pr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" name="Google Shape;1934;p51">
                  <a:extLst>
                    <a:ext uri="{FF2B5EF4-FFF2-40B4-BE49-F238E27FC236}">
                      <a16:creationId xmlns:a16="http://schemas.microsoft.com/office/drawing/2014/main" id="{9559581D-1AFF-B6B9-C080-3D8648014B15}"/>
                    </a:ext>
                  </a:extLst>
                </p:cNvPr>
                <p:cNvSpPr/>
                <p:nvPr/>
              </p:nvSpPr>
              <p:spPr>
                <a:xfrm>
                  <a:off x="1826863" y="969075"/>
                  <a:ext cx="91950" cy="9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8" h="3644" fill="none" extrusionOk="0">
                      <a:moveTo>
                        <a:pt x="3157" y="0"/>
                      </a:moveTo>
                      <a:lnTo>
                        <a:pt x="1839" y="1319"/>
                      </a:lnTo>
                      <a:lnTo>
                        <a:pt x="486" y="0"/>
                      </a:lnTo>
                      <a:lnTo>
                        <a:pt x="0" y="486"/>
                      </a:lnTo>
                      <a:lnTo>
                        <a:pt x="1319" y="1805"/>
                      </a:lnTo>
                      <a:lnTo>
                        <a:pt x="0" y="3158"/>
                      </a:lnTo>
                      <a:lnTo>
                        <a:pt x="486" y="3643"/>
                      </a:lnTo>
                      <a:lnTo>
                        <a:pt x="1839" y="2325"/>
                      </a:lnTo>
                      <a:lnTo>
                        <a:pt x="3157" y="3643"/>
                      </a:lnTo>
                      <a:lnTo>
                        <a:pt x="3678" y="3158"/>
                      </a:lnTo>
                      <a:lnTo>
                        <a:pt x="2325" y="1805"/>
                      </a:lnTo>
                      <a:lnTo>
                        <a:pt x="3678" y="486"/>
                      </a:lnTo>
                      <a:lnTo>
                        <a:pt x="3157" y="0"/>
                      </a:lnTo>
                      <a:lnTo>
                        <a:pt x="3157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3" name="Google Shape;1935;p51">
              <a:extLst>
                <a:ext uri="{FF2B5EF4-FFF2-40B4-BE49-F238E27FC236}">
                  <a16:creationId xmlns:a16="http://schemas.microsoft.com/office/drawing/2014/main" id="{D4E3760E-7286-6CE4-D8E8-14C02E48B091}"/>
                </a:ext>
              </a:extLst>
            </p:cNvPr>
            <p:cNvGrpSpPr/>
            <p:nvPr/>
          </p:nvGrpSpPr>
          <p:grpSpPr>
            <a:xfrm>
              <a:off x="1594140" y="1780978"/>
              <a:ext cx="89975" cy="87887"/>
              <a:chOff x="1983715" y="1621340"/>
              <a:chExt cx="89975" cy="87887"/>
            </a:xfrm>
          </p:grpSpPr>
          <p:sp>
            <p:nvSpPr>
              <p:cNvPr id="59" name="Google Shape;1936;p51">
                <a:extLst>
                  <a:ext uri="{FF2B5EF4-FFF2-40B4-BE49-F238E27FC236}">
                    <a16:creationId xmlns:a16="http://schemas.microsoft.com/office/drawing/2014/main" id="{DE1F6AAC-765A-0A91-5EE8-94629DC051BB}"/>
                  </a:ext>
                </a:extLst>
              </p:cNvPr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extrusionOk="0">
                    <a:moveTo>
                      <a:pt x="1" y="0"/>
                    </a:move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1937;p51">
                <a:extLst>
                  <a:ext uri="{FF2B5EF4-FFF2-40B4-BE49-F238E27FC236}">
                    <a16:creationId xmlns:a16="http://schemas.microsoft.com/office/drawing/2014/main" id="{1D29E928-37F6-EACA-A606-3427B0F17F1F}"/>
                  </a:ext>
                </a:extLst>
              </p:cNvPr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fill="none" extrusionOk="0">
                    <a:moveTo>
                      <a:pt x="265" y="0"/>
                    </a:moveTo>
                    <a:lnTo>
                      <a:pt x="1" y="0"/>
                    </a:ln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1938;p51">
                <a:extLst>
                  <a:ext uri="{FF2B5EF4-FFF2-40B4-BE49-F238E27FC236}">
                    <a16:creationId xmlns:a16="http://schemas.microsoft.com/office/drawing/2014/main" id="{818817BA-8DC9-6C13-4884-2DD73DAF6603}"/>
                  </a:ext>
                </a:extLst>
              </p:cNvPr>
              <p:cNvSpPr/>
              <p:nvPr/>
            </p:nvSpPr>
            <p:spPr>
              <a:xfrm>
                <a:off x="2021346" y="1621340"/>
                <a:ext cx="14711" cy="8788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852" extrusionOk="0">
                    <a:moveTo>
                      <a:pt x="1" y="0"/>
                    </a:moveTo>
                    <a:lnTo>
                      <a:pt x="1" y="1851"/>
                    </a:lnTo>
                    <a:lnTo>
                      <a:pt x="309" y="1851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1939;p51">
                <a:extLst>
                  <a:ext uri="{FF2B5EF4-FFF2-40B4-BE49-F238E27FC236}">
                    <a16:creationId xmlns:a16="http://schemas.microsoft.com/office/drawing/2014/main" id="{096E6474-9865-4E17-2610-E7AE9C1EE187}"/>
                  </a:ext>
                </a:extLst>
              </p:cNvPr>
              <p:cNvSpPr/>
              <p:nvPr/>
            </p:nvSpPr>
            <p:spPr>
              <a:xfrm>
                <a:off x="1983715" y="1658971"/>
                <a:ext cx="8997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265" extrusionOk="0">
                    <a:moveTo>
                      <a:pt x="0" y="0"/>
                    </a:moveTo>
                    <a:lnTo>
                      <a:pt x="0" y="265"/>
                    </a:lnTo>
                    <a:lnTo>
                      <a:pt x="1896" y="265"/>
                    </a:lnTo>
                    <a:lnTo>
                      <a:pt x="18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1940;p51">
              <a:extLst>
                <a:ext uri="{FF2B5EF4-FFF2-40B4-BE49-F238E27FC236}">
                  <a16:creationId xmlns:a16="http://schemas.microsoft.com/office/drawing/2014/main" id="{7CE28EE7-CEBD-162C-31FB-C50B33002AE4}"/>
                </a:ext>
              </a:extLst>
            </p:cNvPr>
            <p:cNvGrpSpPr/>
            <p:nvPr/>
          </p:nvGrpSpPr>
          <p:grpSpPr>
            <a:xfrm>
              <a:off x="2126661" y="935101"/>
              <a:ext cx="201777" cy="197103"/>
              <a:chOff x="1983715" y="1621340"/>
              <a:chExt cx="89975" cy="87887"/>
            </a:xfrm>
          </p:grpSpPr>
          <p:sp>
            <p:nvSpPr>
              <p:cNvPr id="55" name="Google Shape;1941;p51">
                <a:extLst>
                  <a:ext uri="{FF2B5EF4-FFF2-40B4-BE49-F238E27FC236}">
                    <a16:creationId xmlns:a16="http://schemas.microsoft.com/office/drawing/2014/main" id="{4EA4B6DF-F06E-516E-6C2C-8D9B6162024E}"/>
                  </a:ext>
                </a:extLst>
              </p:cNvPr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extrusionOk="0">
                    <a:moveTo>
                      <a:pt x="1" y="0"/>
                    </a:move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1942;p51">
                <a:extLst>
                  <a:ext uri="{FF2B5EF4-FFF2-40B4-BE49-F238E27FC236}">
                    <a16:creationId xmlns:a16="http://schemas.microsoft.com/office/drawing/2014/main" id="{B9B74DFB-3F1A-A95A-92D9-E660F69AF8FB}"/>
                  </a:ext>
                </a:extLst>
              </p:cNvPr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fill="none" extrusionOk="0">
                    <a:moveTo>
                      <a:pt x="265" y="0"/>
                    </a:moveTo>
                    <a:lnTo>
                      <a:pt x="1" y="0"/>
                    </a:ln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1943;p51">
                <a:extLst>
                  <a:ext uri="{FF2B5EF4-FFF2-40B4-BE49-F238E27FC236}">
                    <a16:creationId xmlns:a16="http://schemas.microsoft.com/office/drawing/2014/main" id="{AB32479A-092A-05E3-3BBF-4BC6C9C0340D}"/>
                  </a:ext>
                </a:extLst>
              </p:cNvPr>
              <p:cNvSpPr/>
              <p:nvPr/>
            </p:nvSpPr>
            <p:spPr>
              <a:xfrm>
                <a:off x="2021346" y="1621340"/>
                <a:ext cx="14711" cy="8788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852" extrusionOk="0">
                    <a:moveTo>
                      <a:pt x="1" y="0"/>
                    </a:moveTo>
                    <a:lnTo>
                      <a:pt x="1" y="1851"/>
                    </a:lnTo>
                    <a:lnTo>
                      <a:pt x="309" y="1851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1944;p51">
                <a:extLst>
                  <a:ext uri="{FF2B5EF4-FFF2-40B4-BE49-F238E27FC236}">
                    <a16:creationId xmlns:a16="http://schemas.microsoft.com/office/drawing/2014/main" id="{AD616E81-967E-CC4D-C19E-5EC2E1D13A65}"/>
                  </a:ext>
                </a:extLst>
              </p:cNvPr>
              <p:cNvSpPr/>
              <p:nvPr/>
            </p:nvSpPr>
            <p:spPr>
              <a:xfrm>
                <a:off x="1983715" y="1658971"/>
                <a:ext cx="8997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265" extrusionOk="0">
                    <a:moveTo>
                      <a:pt x="0" y="0"/>
                    </a:moveTo>
                    <a:lnTo>
                      <a:pt x="0" y="265"/>
                    </a:lnTo>
                    <a:lnTo>
                      <a:pt x="1896" y="265"/>
                    </a:lnTo>
                    <a:lnTo>
                      <a:pt x="18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0" name="Google Shape;1137;p43">
            <a:extLst>
              <a:ext uri="{FF2B5EF4-FFF2-40B4-BE49-F238E27FC236}">
                <a16:creationId xmlns:a16="http://schemas.microsoft.com/office/drawing/2014/main" id="{C074C776-CEE3-88E2-533A-4B7A91D78401}"/>
              </a:ext>
            </a:extLst>
          </p:cNvPr>
          <p:cNvGrpSpPr/>
          <p:nvPr/>
        </p:nvGrpSpPr>
        <p:grpSpPr>
          <a:xfrm>
            <a:off x="891452" y="4385456"/>
            <a:ext cx="271451" cy="488410"/>
            <a:chOff x="8063823" y="2506947"/>
            <a:chExt cx="198009" cy="356296"/>
          </a:xfrm>
        </p:grpSpPr>
        <p:sp>
          <p:nvSpPr>
            <p:cNvPr id="841" name="Google Shape;1138;p43">
              <a:extLst>
                <a:ext uri="{FF2B5EF4-FFF2-40B4-BE49-F238E27FC236}">
                  <a16:creationId xmlns:a16="http://schemas.microsoft.com/office/drawing/2014/main" id="{0817C50E-A1CC-1C4D-B4C2-B6AB47A5ECFE}"/>
                </a:ext>
              </a:extLst>
            </p:cNvPr>
            <p:cNvSpPr/>
            <p:nvPr/>
          </p:nvSpPr>
          <p:spPr>
            <a:xfrm>
              <a:off x="8063823" y="2506947"/>
              <a:ext cx="198009" cy="39628"/>
            </a:xfrm>
            <a:custGeom>
              <a:avLst/>
              <a:gdLst/>
              <a:ahLst/>
              <a:cxnLst/>
              <a:rect l="l" t="t" r="r" b="b"/>
              <a:pathLst>
                <a:path w="4512" h="903" extrusionOk="0">
                  <a:moveTo>
                    <a:pt x="1" y="0"/>
                  </a:moveTo>
                  <a:lnTo>
                    <a:pt x="1" y="902"/>
                  </a:lnTo>
                  <a:lnTo>
                    <a:pt x="4511" y="902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1139;p43">
              <a:extLst>
                <a:ext uri="{FF2B5EF4-FFF2-40B4-BE49-F238E27FC236}">
                  <a16:creationId xmlns:a16="http://schemas.microsoft.com/office/drawing/2014/main" id="{F4F9983D-5008-3BBA-0977-6CE926757AEF}"/>
                </a:ext>
              </a:extLst>
            </p:cNvPr>
            <p:cNvSpPr/>
            <p:nvPr/>
          </p:nvSpPr>
          <p:spPr>
            <a:xfrm>
              <a:off x="8063823" y="2823615"/>
              <a:ext cx="198009" cy="39628"/>
            </a:xfrm>
            <a:custGeom>
              <a:avLst/>
              <a:gdLst/>
              <a:ahLst/>
              <a:cxnLst/>
              <a:rect l="l" t="t" r="r" b="b"/>
              <a:pathLst>
                <a:path w="4512" h="903" extrusionOk="0">
                  <a:moveTo>
                    <a:pt x="1" y="1"/>
                  </a:moveTo>
                  <a:lnTo>
                    <a:pt x="1" y="903"/>
                  </a:lnTo>
                  <a:lnTo>
                    <a:pt x="4511" y="903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1140;p43">
              <a:extLst>
                <a:ext uri="{FF2B5EF4-FFF2-40B4-BE49-F238E27FC236}">
                  <a16:creationId xmlns:a16="http://schemas.microsoft.com/office/drawing/2014/main" id="{5CA0A33E-C924-636F-A5FC-B23941BC07F6}"/>
                </a:ext>
              </a:extLst>
            </p:cNvPr>
            <p:cNvSpPr/>
            <p:nvPr/>
          </p:nvSpPr>
          <p:spPr>
            <a:xfrm>
              <a:off x="8082122" y="2546531"/>
              <a:ext cx="159917" cy="275642"/>
            </a:xfrm>
            <a:custGeom>
              <a:avLst/>
              <a:gdLst/>
              <a:ahLst/>
              <a:cxnLst/>
              <a:rect l="l" t="t" r="r" b="b"/>
              <a:pathLst>
                <a:path w="3644" h="6281" extrusionOk="0">
                  <a:moveTo>
                    <a:pt x="0" y="0"/>
                  </a:moveTo>
                  <a:lnTo>
                    <a:pt x="0" y="1735"/>
                  </a:lnTo>
                  <a:lnTo>
                    <a:pt x="1214" y="2915"/>
                  </a:lnTo>
                  <a:lnTo>
                    <a:pt x="1214" y="3366"/>
                  </a:lnTo>
                  <a:lnTo>
                    <a:pt x="0" y="4511"/>
                  </a:lnTo>
                  <a:lnTo>
                    <a:pt x="0" y="6280"/>
                  </a:lnTo>
                  <a:lnTo>
                    <a:pt x="3643" y="6280"/>
                  </a:lnTo>
                  <a:lnTo>
                    <a:pt x="3643" y="4511"/>
                  </a:lnTo>
                  <a:lnTo>
                    <a:pt x="2463" y="3366"/>
                  </a:lnTo>
                  <a:lnTo>
                    <a:pt x="2463" y="2915"/>
                  </a:lnTo>
                  <a:lnTo>
                    <a:pt x="3643" y="1735"/>
                  </a:lnTo>
                  <a:lnTo>
                    <a:pt x="3643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4" name="Google Shape;1141;p43">
              <a:extLst>
                <a:ext uri="{FF2B5EF4-FFF2-40B4-BE49-F238E27FC236}">
                  <a16:creationId xmlns:a16="http://schemas.microsoft.com/office/drawing/2014/main" id="{EA87D20B-D1BE-E42D-7C42-C86DB317301E}"/>
                </a:ext>
              </a:extLst>
            </p:cNvPr>
            <p:cNvSpPr/>
            <p:nvPr/>
          </p:nvSpPr>
          <p:spPr>
            <a:xfrm>
              <a:off x="8086686" y="2756648"/>
              <a:ext cx="152281" cy="65520"/>
            </a:xfrm>
            <a:custGeom>
              <a:avLst/>
              <a:gdLst/>
              <a:ahLst/>
              <a:cxnLst/>
              <a:rect l="l" t="t" r="r" b="b"/>
              <a:pathLst>
                <a:path w="3470" h="1493" extrusionOk="0">
                  <a:moveTo>
                    <a:pt x="1527" y="0"/>
                  </a:moveTo>
                  <a:lnTo>
                    <a:pt x="0" y="1492"/>
                  </a:lnTo>
                  <a:lnTo>
                    <a:pt x="3470" y="1492"/>
                  </a:lnTo>
                  <a:lnTo>
                    <a:pt x="19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1142;p43">
              <a:extLst>
                <a:ext uri="{FF2B5EF4-FFF2-40B4-BE49-F238E27FC236}">
                  <a16:creationId xmlns:a16="http://schemas.microsoft.com/office/drawing/2014/main" id="{7A38E262-C1A1-9091-8655-EADA85518CCC}"/>
                </a:ext>
              </a:extLst>
            </p:cNvPr>
            <p:cNvSpPr/>
            <p:nvPr/>
          </p:nvSpPr>
          <p:spPr>
            <a:xfrm>
              <a:off x="8086686" y="2756648"/>
              <a:ext cx="152281" cy="65520"/>
            </a:xfrm>
            <a:custGeom>
              <a:avLst/>
              <a:gdLst/>
              <a:ahLst/>
              <a:cxnLst/>
              <a:rect l="l" t="t" r="r" b="b"/>
              <a:pathLst>
                <a:path w="3470" h="1493" fill="none" extrusionOk="0">
                  <a:moveTo>
                    <a:pt x="1527" y="0"/>
                  </a:moveTo>
                  <a:lnTo>
                    <a:pt x="0" y="1492"/>
                  </a:lnTo>
                  <a:lnTo>
                    <a:pt x="3470" y="1492"/>
                  </a:lnTo>
                  <a:lnTo>
                    <a:pt x="194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1143;p43">
              <a:extLst>
                <a:ext uri="{FF2B5EF4-FFF2-40B4-BE49-F238E27FC236}">
                  <a16:creationId xmlns:a16="http://schemas.microsoft.com/office/drawing/2014/main" id="{D683FE65-A2B8-85BE-3D59-6184403800F8}"/>
                </a:ext>
              </a:extLst>
            </p:cNvPr>
            <p:cNvSpPr/>
            <p:nvPr/>
          </p:nvSpPr>
          <p:spPr>
            <a:xfrm>
              <a:off x="8153654" y="2726192"/>
              <a:ext cx="18344" cy="19836"/>
            </a:xfrm>
            <a:custGeom>
              <a:avLst/>
              <a:gdLst/>
              <a:ahLst/>
              <a:cxnLst/>
              <a:rect l="l" t="t" r="r" b="b"/>
              <a:pathLst>
                <a:path w="418" h="452" extrusionOk="0">
                  <a:moveTo>
                    <a:pt x="1" y="0"/>
                  </a:moveTo>
                  <a:lnTo>
                    <a:pt x="1" y="451"/>
                  </a:lnTo>
                  <a:lnTo>
                    <a:pt x="417" y="451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1144;p43">
              <a:extLst>
                <a:ext uri="{FF2B5EF4-FFF2-40B4-BE49-F238E27FC236}">
                  <a16:creationId xmlns:a16="http://schemas.microsoft.com/office/drawing/2014/main" id="{46E29054-F9EC-8E33-F08F-7F7B1D3901DB}"/>
                </a:ext>
              </a:extLst>
            </p:cNvPr>
            <p:cNvSpPr/>
            <p:nvPr/>
          </p:nvSpPr>
          <p:spPr>
            <a:xfrm>
              <a:off x="8153654" y="2698765"/>
              <a:ext cx="18344" cy="19836"/>
            </a:xfrm>
            <a:custGeom>
              <a:avLst/>
              <a:gdLst/>
              <a:ahLst/>
              <a:cxnLst/>
              <a:rect l="l" t="t" r="r" b="b"/>
              <a:pathLst>
                <a:path w="418" h="452" extrusionOk="0">
                  <a:moveTo>
                    <a:pt x="1" y="1"/>
                  </a:moveTo>
                  <a:lnTo>
                    <a:pt x="1" y="452"/>
                  </a:lnTo>
                  <a:lnTo>
                    <a:pt x="417" y="452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1145;p43">
              <a:extLst>
                <a:ext uri="{FF2B5EF4-FFF2-40B4-BE49-F238E27FC236}">
                  <a16:creationId xmlns:a16="http://schemas.microsoft.com/office/drawing/2014/main" id="{787BD2A4-FF02-519D-A4B2-2F259EAB3C17}"/>
                </a:ext>
              </a:extLst>
            </p:cNvPr>
            <p:cNvSpPr/>
            <p:nvPr/>
          </p:nvSpPr>
          <p:spPr>
            <a:xfrm>
              <a:off x="8124734" y="2628726"/>
              <a:ext cx="74648" cy="27472"/>
            </a:xfrm>
            <a:custGeom>
              <a:avLst/>
              <a:gdLst/>
              <a:ahLst/>
              <a:cxnLst/>
              <a:rect l="l" t="t" r="r" b="b"/>
              <a:pathLst>
                <a:path w="1701" h="626" extrusionOk="0">
                  <a:moveTo>
                    <a:pt x="1" y="1"/>
                  </a:moveTo>
                  <a:lnTo>
                    <a:pt x="660" y="625"/>
                  </a:lnTo>
                  <a:lnTo>
                    <a:pt x="1076" y="625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43"/>
          <p:cNvSpPr txBox="1">
            <a:spLocks noGrp="1"/>
          </p:cNvSpPr>
          <p:nvPr>
            <p:ph type="title"/>
          </p:nvPr>
        </p:nvSpPr>
        <p:spPr>
          <a:xfrm>
            <a:off x="1400100" y="604850"/>
            <a:ext cx="6343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D" dirty="0"/>
              <a:t>DESCRIPTION</a:t>
            </a:r>
          </a:p>
        </p:txBody>
      </p:sp>
      <p:grpSp>
        <p:nvGrpSpPr>
          <p:cNvPr id="861" name="Google Shape;861;p43"/>
          <p:cNvGrpSpPr/>
          <p:nvPr/>
        </p:nvGrpSpPr>
        <p:grpSpPr>
          <a:xfrm>
            <a:off x="6242780" y="1274528"/>
            <a:ext cx="1660716" cy="3211701"/>
            <a:chOff x="1107905" y="1270591"/>
            <a:chExt cx="1660716" cy="3211701"/>
          </a:xfrm>
        </p:grpSpPr>
        <p:sp>
          <p:nvSpPr>
            <p:cNvPr id="862" name="Google Shape;862;p43"/>
            <p:cNvSpPr/>
            <p:nvPr/>
          </p:nvSpPr>
          <p:spPr>
            <a:xfrm>
              <a:off x="1158951" y="1334369"/>
              <a:ext cx="15337" cy="3101984"/>
            </a:xfrm>
            <a:custGeom>
              <a:avLst/>
              <a:gdLst/>
              <a:ahLst/>
              <a:cxnLst/>
              <a:rect l="l" t="t" r="r" b="b"/>
              <a:pathLst>
                <a:path w="265" h="53598" extrusionOk="0">
                  <a:moveTo>
                    <a:pt x="0" y="0"/>
                  </a:move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0" y="5378"/>
                  </a:moveTo>
                  <a:lnTo>
                    <a:pt x="0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0" y="10755"/>
                  </a:moveTo>
                  <a:lnTo>
                    <a:pt x="0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0" y="16089"/>
                  </a:moveTo>
                  <a:lnTo>
                    <a:pt x="0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0" y="21466"/>
                  </a:moveTo>
                  <a:lnTo>
                    <a:pt x="0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0" y="26843"/>
                  </a:moveTo>
                  <a:lnTo>
                    <a:pt x="0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0" y="32221"/>
                  </a:moveTo>
                  <a:lnTo>
                    <a:pt x="0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0" y="37598"/>
                  </a:moveTo>
                  <a:lnTo>
                    <a:pt x="0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0" y="42975"/>
                  </a:moveTo>
                  <a:lnTo>
                    <a:pt x="0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0" y="48353"/>
                  </a:moveTo>
                  <a:lnTo>
                    <a:pt x="0" y="53598"/>
                  </a:lnTo>
                  <a:lnTo>
                    <a:pt x="44" y="53598"/>
                  </a:lnTo>
                  <a:lnTo>
                    <a:pt x="44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3"/>
            <p:cNvSpPr/>
            <p:nvPr/>
          </p:nvSpPr>
          <p:spPr>
            <a:xfrm>
              <a:off x="1470143" y="1334369"/>
              <a:ext cx="15395" cy="3086705"/>
            </a:xfrm>
            <a:custGeom>
              <a:avLst/>
              <a:gdLst/>
              <a:ahLst/>
              <a:cxnLst/>
              <a:rect l="l" t="t" r="r" b="b"/>
              <a:pathLst>
                <a:path w="266" h="53334" extrusionOk="0">
                  <a:moveTo>
                    <a:pt x="1" y="0"/>
                  </a:move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1" y="5378"/>
                  </a:moveTo>
                  <a:lnTo>
                    <a:pt x="1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1" y="10755"/>
                  </a:moveTo>
                  <a:lnTo>
                    <a:pt x="1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1" y="16089"/>
                  </a:moveTo>
                  <a:lnTo>
                    <a:pt x="1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1" y="21466"/>
                  </a:moveTo>
                  <a:lnTo>
                    <a:pt x="1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1" y="26843"/>
                  </a:moveTo>
                  <a:lnTo>
                    <a:pt x="1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1" y="32221"/>
                  </a:moveTo>
                  <a:lnTo>
                    <a:pt x="1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1" y="37598"/>
                  </a:moveTo>
                  <a:lnTo>
                    <a:pt x="1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1" y="42975"/>
                  </a:moveTo>
                  <a:lnTo>
                    <a:pt x="1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1" y="48353"/>
                  </a:moveTo>
                  <a:lnTo>
                    <a:pt x="1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3"/>
            <p:cNvSpPr/>
            <p:nvPr/>
          </p:nvSpPr>
          <p:spPr>
            <a:xfrm>
              <a:off x="1470143" y="4132728"/>
              <a:ext cx="15395" cy="288333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1470143" y="3821535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1470143" y="3510285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1470143" y="3199093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1470143" y="2887900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1470143" y="2576650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1470143" y="2265458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3"/>
            <p:cNvSpPr/>
            <p:nvPr/>
          </p:nvSpPr>
          <p:spPr>
            <a:xfrm>
              <a:off x="1470143" y="1956812"/>
              <a:ext cx="15395" cy="293426"/>
            </a:xfrm>
            <a:custGeom>
              <a:avLst/>
              <a:gdLst/>
              <a:ahLst/>
              <a:cxnLst/>
              <a:rect l="l" t="t" r="r" b="b"/>
              <a:pathLst>
                <a:path w="266" h="5070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069"/>
                  </a:lnTo>
                  <a:lnTo>
                    <a:pt x="265" y="5069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3"/>
            <p:cNvSpPr/>
            <p:nvPr/>
          </p:nvSpPr>
          <p:spPr>
            <a:xfrm>
              <a:off x="1470143" y="1645561"/>
              <a:ext cx="15395" cy="293426"/>
            </a:xfrm>
            <a:custGeom>
              <a:avLst/>
              <a:gdLst/>
              <a:ahLst/>
              <a:cxnLst/>
              <a:rect l="l" t="t" r="r" b="b"/>
              <a:pathLst>
                <a:path w="266" h="507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070"/>
                  </a:lnTo>
                  <a:lnTo>
                    <a:pt x="265" y="5070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3"/>
            <p:cNvSpPr/>
            <p:nvPr/>
          </p:nvSpPr>
          <p:spPr>
            <a:xfrm>
              <a:off x="1470143" y="1334369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3"/>
            <p:cNvSpPr/>
            <p:nvPr/>
          </p:nvSpPr>
          <p:spPr>
            <a:xfrm>
              <a:off x="1781393" y="1334369"/>
              <a:ext cx="15337" cy="3086705"/>
            </a:xfrm>
            <a:custGeom>
              <a:avLst/>
              <a:gdLst/>
              <a:ahLst/>
              <a:cxnLst/>
              <a:rect l="l" t="t" r="r" b="b"/>
              <a:pathLst>
                <a:path w="265" h="53334" extrusionOk="0">
                  <a:moveTo>
                    <a:pt x="0" y="0"/>
                  </a:move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0" y="5378"/>
                  </a:moveTo>
                  <a:lnTo>
                    <a:pt x="0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0" y="10755"/>
                  </a:moveTo>
                  <a:lnTo>
                    <a:pt x="0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0" y="16089"/>
                  </a:moveTo>
                  <a:lnTo>
                    <a:pt x="0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0" y="21466"/>
                  </a:moveTo>
                  <a:lnTo>
                    <a:pt x="0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0" y="26843"/>
                  </a:moveTo>
                  <a:lnTo>
                    <a:pt x="0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0" y="32221"/>
                  </a:moveTo>
                  <a:lnTo>
                    <a:pt x="0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0" y="37598"/>
                  </a:moveTo>
                  <a:lnTo>
                    <a:pt x="0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0" y="42975"/>
                  </a:moveTo>
                  <a:lnTo>
                    <a:pt x="0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0" y="48353"/>
                  </a:moveTo>
                  <a:lnTo>
                    <a:pt x="0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3"/>
            <p:cNvSpPr/>
            <p:nvPr/>
          </p:nvSpPr>
          <p:spPr>
            <a:xfrm>
              <a:off x="1781393" y="4132728"/>
              <a:ext cx="15337" cy="288333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3"/>
            <p:cNvSpPr/>
            <p:nvPr/>
          </p:nvSpPr>
          <p:spPr>
            <a:xfrm>
              <a:off x="1781393" y="3821535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3"/>
            <p:cNvSpPr/>
            <p:nvPr/>
          </p:nvSpPr>
          <p:spPr>
            <a:xfrm>
              <a:off x="1781393" y="3510285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3"/>
            <p:cNvSpPr/>
            <p:nvPr/>
          </p:nvSpPr>
          <p:spPr>
            <a:xfrm>
              <a:off x="1781393" y="3199093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3"/>
            <p:cNvSpPr/>
            <p:nvPr/>
          </p:nvSpPr>
          <p:spPr>
            <a:xfrm>
              <a:off x="1781393" y="2887900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3"/>
            <p:cNvSpPr/>
            <p:nvPr/>
          </p:nvSpPr>
          <p:spPr>
            <a:xfrm>
              <a:off x="1781393" y="2576650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3"/>
            <p:cNvSpPr/>
            <p:nvPr/>
          </p:nvSpPr>
          <p:spPr>
            <a:xfrm>
              <a:off x="1781393" y="2265458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3"/>
            <p:cNvSpPr/>
            <p:nvPr/>
          </p:nvSpPr>
          <p:spPr>
            <a:xfrm>
              <a:off x="1781393" y="1956812"/>
              <a:ext cx="15337" cy="293426"/>
            </a:xfrm>
            <a:custGeom>
              <a:avLst/>
              <a:gdLst/>
              <a:ahLst/>
              <a:cxnLst/>
              <a:rect l="l" t="t" r="r" b="b"/>
              <a:pathLst>
                <a:path w="265" h="5070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069"/>
                  </a:lnTo>
                  <a:lnTo>
                    <a:pt x="265" y="5069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3"/>
            <p:cNvSpPr/>
            <p:nvPr/>
          </p:nvSpPr>
          <p:spPr>
            <a:xfrm>
              <a:off x="1781393" y="1645561"/>
              <a:ext cx="15337" cy="293426"/>
            </a:xfrm>
            <a:custGeom>
              <a:avLst/>
              <a:gdLst/>
              <a:ahLst/>
              <a:cxnLst/>
              <a:rect l="l" t="t" r="r" b="b"/>
              <a:pathLst>
                <a:path w="265" h="507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070"/>
                  </a:lnTo>
                  <a:lnTo>
                    <a:pt x="265" y="5070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3"/>
            <p:cNvSpPr/>
            <p:nvPr/>
          </p:nvSpPr>
          <p:spPr>
            <a:xfrm>
              <a:off x="1781393" y="1334369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3"/>
            <p:cNvSpPr/>
            <p:nvPr/>
          </p:nvSpPr>
          <p:spPr>
            <a:xfrm>
              <a:off x="2092586" y="1334369"/>
              <a:ext cx="15337" cy="3086705"/>
            </a:xfrm>
            <a:custGeom>
              <a:avLst/>
              <a:gdLst/>
              <a:ahLst/>
              <a:cxnLst/>
              <a:rect l="l" t="t" r="r" b="b"/>
              <a:pathLst>
                <a:path w="265" h="53334" extrusionOk="0">
                  <a:moveTo>
                    <a:pt x="0" y="0"/>
                  </a:move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0" y="5378"/>
                  </a:moveTo>
                  <a:lnTo>
                    <a:pt x="0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0" y="10755"/>
                  </a:moveTo>
                  <a:lnTo>
                    <a:pt x="0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0" y="16089"/>
                  </a:moveTo>
                  <a:lnTo>
                    <a:pt x="0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0" y="21466"/>
                  </a:moveTo>
                  <a:lnTo>
                    <a:pt x="0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0" y="26843"/>
                  </a:moveTo>
                  <a:lnTo>
                    <a:pt x="0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0" y="32221"/>
                  </a:moveTo>
                  <a:lnTo>
                    <a:pt x="0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0" y="37598"/>
                  </a:moveTo>
                  <a:lnTo>
                    <a:pt x="0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0" y="42975"/>
                  </a:moveTo>
                  <a:lnTo>
                    <a:pt x="0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0" y="48353"/>
                  </a:moveTo>
                  <a:lnTo>
                    <a:pt x="0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3"/>
            <p:cNvSpPr/>
            <p:nvPr/>
          </p:nvSpPr>
          <p:spPr>
            <a:xfrm>
              <a:off x="2092586" y="4132728"/>
              <a:ext cx="15337" cy="288333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3"/>
            <p:cNvSpPr/>
            <p:nvPr/>
          </p:nvSpPr>
          <p:spPr>
            <a:xfrm>
              <a:off x="2092586" y="3821535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2092586" y="3510285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2092586" y="3199093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2092586" y="2887900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2092586" y="2576650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2092586" y="2265458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2092586" y="1956812"/>
              <a:ext cx="15337" cy="293426"/>
            </a:xfrm>
            <a:custGeom>
              <a:avLst/>
              <a:gdLst/>
              <a:ahLst/>
              <a:cxnLst/>
              <a:rect l="l" t="t" r="r" b="b"/>
              <a:pathLst>
                <a:path w="265" h="5070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069"/>
                  </a:lnTo>
                  <a:lnTo>
                    <a:pt x="265" y="5069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2092586" y="1645561"/>
              <a:ext cx="15337" cy="293426"/>
            </a:xfrm>
            <a:custGeom>
              <a:avLst/>
              <a:gdLst/>
              <a:ahLst/>
              <a:cxnLst/>
              <a:rect l="l" t="t" r="r" b="b"/>
              <a:pathLst>
                <a:path w="265" h="507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070"/>
                  </a:lnTo>
                  <a:lnTo>
                    <a:pt x="265" y="5070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2092586" y="1334369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2403778" y="1334369"/>
              <a:ext cx="15395" cy="3086705"/>
            </a:xfrm>
            <a:custGeom>
              <a:avLst/>
              <a:gdLst/>
              <a:ahLst/>
              <a:cxnLst/>
              <a:rect l="l" t="t" r="r" b="b"/>
              <a:pathLst>
                <a:path w="266" h="53334" extrusionOk="0">
                  <a:moveTo>
                    <a:pt x="1" y="0"/>
                  </a:move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1" y="5378"/>
                  </a:moveTo>
                  <a:lnTo>
                    <a:pt x="1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1" y="10755"/>
                  </a:moveTo>
                  <a:lnTo>
                    <a:pt x="1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1" y="16089"/>
                  </a:moveTo>
                  <a:lnTo>
                    <a:pt x="1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1" y="21466"/>
                  </a:moveTo>
                  <a:lnTo>
                    <a:pt x="1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1" y="26843"/>
                  </a:moveTo>
                  <a:lnTo>
                    <a:pt x="1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1" y="32221"/>
                  </a:moveTo>
                  <a:lnTo>
                    <a:pt x="1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1" y="37598"/>
                  </a:moveTo>
                  <a:lnTo>
                    <a:pt x="1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1" y="42975"/>
                  </a:moveTo>
                  <a:lnTo>
                    <a:pt x="1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1" y="48353"/>
                  </a:moveTo>
                  <a:lnTo>
                    <a:pt x="1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2403778" y="4132728"/>
              <a:ext cx="15395" cy="288333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2403778" y="3821535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2403778" y="3510285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2403778" y="3199093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2403778" y="2887900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2403778" y="2576650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2403778" y="2265458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2403778" y="1956812"/>
              <a:ext cx="15395" cy="293426"/>
            </a:xfrm>
            <a:custGeom>
              <a:avLst/>
              <a:gdLst/>
              <a:ahLst/>
              <a:cxnLst/>
              <a:rect l="l" t="t" r="r" b="b"/>
              <a:pathLst>
                <a:path w="266" h="5070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069"/>
                  </a:lnTo>
                  <a:lnTo>
                    <a:pt x="265" y="5069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2403778" y="1645561"/>
              <a:ext cx="15395" cy="293426"/>
            </a:xfrm>
            <a:custGeom>
              <a:avLst/>
              <a:gdLst/>
              <a:ahLst/>
              <a:cxnLst/>
              <a:rect l="l" t="t" r="r" b="b"/>
              <a:pathLst>
                <a:path w="266" h="507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070"/>
                  </a:lnTo>
                  <a:lnTo>
                    <a:pt x="265" y="5070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3"/>
            <p:cNvSpPr/>
            <p:nvPr/>
          </p:nvSpPr>
          <p:spPr>
            <a:xfrm>
              <a:off x="2403778" y="1334369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3"/>
            <p:cNvSpPr/>
            <p:nvPr/>
          </p:nvSpPr>
          <p:spPr>
            <a:xfrm>
              <a:off x="1158951" y="1319090"/>
              <a:ext cx="1563782" cy="15337"/>
            </a:xfrm>
            <a:custGeom>
              <a:avLst/>
              <a:gdLst/>
              <a:ahLst/>
              <a:cxnLst/>
              <a:rect l="l" t="t" r="r" b="b"/>
              <a:pathLst>
                <a:path w="27020" h="265" extrusionOk="0">
                  <a:moveTo>
                    <a:pt x="0" y="0"/>
                  </a:moveTo>
                  <a:lnTo>
                    <a:pt x="0" y="220"/>
                  </a:lnTo>
                  <a:lnTo>
                    <a:pt x="265" y="220"/>
                  </a:lnTo>
                  <a:lnTo>
                    <a:pt x="265" y="264"/>
                  </a:lnTo>
                  <a:lnTo>
                    <a:pt x="5378" y="264"/>
                  </a:lnTo>
                  <a:lnTo>
                    <a:pt x="5378" y="220"/>
                  </a:lnTo>
                  <a:lnTo>
                    <a:pt x="5642" y="220"/>
                  </a:lnTo>
                  <a:lnTo>
                    <a:pt x="5642" y="264"/>
                  </a:lnTo>
                  <a:lnTo>
                    <a:pt x="10755" y="264"/>
                  </a:lnTo>
                  <a:lnTo>
                    <a:pt x="10755" y="220"/>
                  </a:lnTo>
                  <a:lnTo>
                    <a:pt x="11020" y="220"/>
                  </a:lnTo>
                  <a:lnTo>
                    <a:pt x="11020" y="264"/>
                  </a:lnTo>
                  <a:lnTo>
                    <a:pt x="16132" y="264"/>
                  </a:lnTo>
                  <a:lnTo>
                    <a:pt x="16132" y="220"/>
                  </a:lnTo>
                  <a:lnTo>
                    <a:pt x="16397" y="220"/>
                  </a:lnTo>
                  <a:lnTo>
                    <a:pt x="16397" y="264"/>
                  </a:lnTo>
                  <a:lnTo>
                    <a:pt x="21510" y="264"/>
                  </a:lnTo>
                  <a:lnTo>
                    <a:pt x="21510" y="220"/>
                  </a:lnTo>
                  <a:lnTo>
                    <a:pt x="21774" y="220"/>
                  </a:lnTo>
                  <a:lnTo>
                    <a:pt x="21774" y="264"/>
                  </a:lnTo>
                  <a:lnTo>
                    <a:pt x="27019" y="264"/>
                  </a:lnTo>
                  <a:lnTo>
                    <a:pt x="270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3"/>
            <p:cNvSpPr/>
            <p:nvPr/>
          </p:nvSpPr>
          <p:spPr>
            <a:xfrm>
              <a:off x="1158951" y="1319090"/>
              <a:ext cx="1563782" cy="15337"/>
            </a:xfrm>
            <a:custGeom>
              <a:avLst/>
              <a:gdLst/>
              <a:ahLst/>
              <a:cxnLst/>
              <a:rect l="l" t="t" r="r" b="b"/>
              <a:pathLst>
                <a:path w="27020" h="265" fill="none" extrusionOk="0">
                  <a:moveTo>
                    <a:pt x="27019" y="0"/>
                  </a:moveTo>
                  <a:lnTo>
                    <a:pt x="0" y="0"/>
                  </a:lnTo>
                  <a:lnTo>
                    <a:pt x="0" y="220"/>
                  </a:lnTo>
                  <a:lnTo>
                    <a:pt x="265" y="220"/>
                  </a:lnTo>
                  <a:lnTo>
                    <a:pt x="265" y="264"/>
                  </a:lnTo>
                  <a:lnTo>
                    <a:pt x="5378" y="264"/>
                  </a:lnTo>
                  <a:lnTo>
                    <a:pt x="5378" y="220"/>
                  </a:lnTo>
                  <a:lnTo>
                    <a:pt x="5642" y="220"/>
                  </a:lnTo>
                  <a:lnTo>
                    <a:pt x="5642" y="264"/>
                  </a:lnTo>
                  <a:lnTo>
                    <a:pt x="10755" y="264"/>
                  </a:lnTo>
                  <a:lnTo>
                    <a:pt x="10755" y="220"/>
                  </a:lnTo>
                  <a:lnTo>
                    <a:pt x="11020" y="220"/>
                  </a:lnTo>
                  <a:lnTo>
                    <a:pt x="11020" y="264"/>
                  </a:lnTo>
                  <a:lnTo>
                    <a:pt x="16132" y="264"/>
                  </a:lnTo>
                  <a:lnTo>
                    <a:pt x="16132" y="220"/>
                  </a:lnTo>
                  <a:lnTo>
                    <a:pt x="16397" y="220"/>
                  </a:lnTo>
                  <a:lnTo>
                    <a:pt x="16397" y="264"/>
                  </a:lnTo>
                  <a:lnTo>
                    <a:pt x="21510" y="264"/>
                  </a:lnTo>
                  <a:lnTo>
                    <a:pt x="21510" y="220"/>
                  </a:lnTo>
                  <a:lnTo>
                    <a:pt x="21774" y="220"/>
                  </a:lnTo>
                  <a:lnTo>
                    <a:pt x="21774" y="264"/>
                  </a:lnTo>
                  <a:lnTo>
                    <a:pt x="27019" y="264"/>
                  </a:lnTo>
                  <a:lnTo>
                    <a:pt x="2701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3"/>
            <p:cNvSpPr/>
            <p:nvPr/>
          </p:nvSpPr>
          <p:spPr>
            <a:xfrm>
              <a:off x="1158951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extrusionOk="0">
                  <a:moveTo>
                    <a:pt x="0" y="0"/>
                  </a:move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3"/>
            <p:cNvSpPr/>
            <p:nvPr/>
          </p:nvSpPr>
          <p:spPr>
            <a:xfrm>
              <a:off x="1158951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3"/>
            <p:cNvSpPr/>
            <p:nvPr/>
          </p:nvSpPr>
          <p:spPr>
            <a:xfrm>
              <a:off x="1470143" y="1331822"/>
              <a:ext cx="15395" cy="2604"/>
            </a:xfrm>
            <a:custGeom>
              <a:avLst/>
              <a:gdLst/>
              <a:ahLst/>
              <a:cxnLst/>
              <a:rect l="l" t="t" r="r" b="b"/>
              <a:pathLst>
                <a:path w="266" h="45" extrusionOk="0">
                  <a:moveTo>
                    <a:pt x="1" y="0"/>
                  </a:moveTo>
                  <a:lnTo>
                    <a:pt x="1" y="44"/>
                  </a:lnTo>
                  <a:lnTo>
                    <a:pt x="265" y="44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3"/>
            <p:cNvSpPr/>
            <p:nvPr/>
          </p:nvSpPr>
          <p:spPr>
            <a:xfrm>
              <a:off x="1470143" y="1331822"/>
              <a:ext cx="15395" cy="2604"/>
            </a:xfrm>
            <a:custGeom>
              <a:avLst/>
              <a:gdLst/>
              <a:ahLst/>
              <a:cxnLst/>
              <a:rect l="l" t="t" r="r" b="b"/>
              <a:pathLst>
                <a:path w="266" h="4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265" y="44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3"/>
            <p:cNvSpPr/>
            <p:nvPr/>
          </p:nvSpPr>
          <p:spPr>
            <a:xfrm>
              <a:off x="1781393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extrusionOk="0">
                  <a:moveTo>
                    <a:pt x="0" y="0"/>
                  </a:move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3"/>
            <p:cNvSpPr/>
            <p:nvPr/>
          </p:nvSpPr>
          <p:spPr>
            <a:xfrm>
              <a:off x="1781393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2092586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extrusionOk="0">
                  <a:moveTo>
                    <a:pt x="0" y="0"/>
                  </a:move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3"/>
            <p:cNvSpPr/>
            <p:nvPr/>
          </p:nvSpPr>
          <p:spPr>
            <a:xfrm>
              <a:off x="2092586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3"/>
            <p:cNvSpPr/>
            <p:nvPr/>
          </p:nvSpPr>
          <p:spPr>
            <a:xfrm>
              <a:off x="2403778" y="1331822"/>
              <a:ext cx="15395" cy="2604"/>
            </a:xfrm>
            <a:custGeom>
              <a:avLst/>
              <a:gdLst/>
              <a:ahLst/>
              <a:cxnLst/>
              <a:rect l="l" t="t" r="r" b="b"/>
              <a:pathLst>
                <a:path w="266" h="45" extrusionOk="0">
                  <a:moveTo>
                    <a:pt x="1" y="0"/>
                  </a:moveTo>
                  <a:lnTo>
                    <a:pt x="1" y="44"/>
                  </a:lnTo>
                  <a:lnTo>
                    <a:pt x="265" y="44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3"/>
            <p:cNvSpPr/>
            <p:nvPr/>
          </p:nvSpPr>
          <p:spPr>
            <a:xfrm>
              <a:off x="2403778" y="1331822"/>
              <a:ext cx="15395" cy="2604"/>
            </a:xfrm>
            <a:custGeom>
              <a:avLst/>
              <a:gdLst/>
              <a:ahLst/>
              <a:cxnLst/>
              <a:rect l="l" t="t" r="r" b="b"/>
              <a:pathLst>
                <a:path w="266" h="4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265" y="44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3"/>
            <p:cNvSpPr/>
            <p:nvPr/>
          </p:nvSpPr>
          <p:spPr>
            <a:xfrm>
              <a:off x="1174230" y="1630282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3"/>
            <p:cNvSpPr/>
            <p:nvPr/>
          </p:nvSpPr>
          <p:spPr>
            <a:xfrm>
              <a:off x="1174230" y="163028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3"/>
            <p:cNvSpPr/>
            <p:nvPr/>
          </p:nvSpPr>
          <p:spPr>
            <a:xfrm>
              <a:off x="1485480" y="163028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1796672" y="163028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3"/>
            <p:cNvSpPr/>
            <p:nvPr/>
          </p:nvSpPr>
          <p:spPr>
            <a:xfrm>
              <a:off x="2107865" y="163028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3"/>
            <p:cNvSpPr/>
            <p:nvPr/>
          </p:nvSpPr>
          <p:spPr>
            <a:xfrm>
              <a:off x="2419115" y="1630282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1158951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3"/>
            <p:cNvSpPr/>
            <p:nvPr/>
          </p:nvSpPr>
          <p:spPr>
            <a:xfrm>
              <a:off x="1158951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3"/>
            <p:cNvSpPr/>
            <p:nvPr/>
          </p:nvSpPr>
          <p:spPr>
            <a:xfrm>
              <a:off x="1470143" y="163028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3"/>
            <p:cNvSpPr/>
            <p:nvPr/>
          </p:nvSpPr>
          <p:spPr>
            <a:xfrm>
              <a:off x="1470143" y="163028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1781393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1781393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2092586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2092586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2403778" y="163028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2403778" y="163028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2704785" y="1630282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3"/>
            <p:cNvSpPr/>
            <p:nvPr/>
          </p:nvSpPr>
          <p:spPr>
            <a:xfrm>
              <a:off x="2704785" y="1630282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3"/>
            <p:cNvSpPr/>
            <p:nvPr/>
          </p:nvSpPr>
          <p:spPr>
            <a:xfrm>
              <a:off x="1174230" y="1938928"/>
              <a:ext cx="1530620" cy="17941"/>
            </a:xfrm>
            <a:custGeom>
              <a:avLst/>
              <a:gdLst/>
              <a:ahLst/>
              <a:cxnLst/>
              <a:rect l="l" t="t" r="r" b="b"/>
              <a:pathLst>
                <a:path w="26447" h="310" extrusionOk="0">
                  <a:moveTo>
                    <a:pt x="1" y="1"/>
                  </a:moveTo>
                  <a:lnTo>
                    <a:pt x="1" y="309"/>
                  </a:lnTo>
                  <a:lnTo>
                    <a:pt x="5114" y="309"/>
                  </a:lnTo>
                  <a:lnTo>
                    <a:pt x="5114" y="1"/>
                  </a:lnTo>
                  <a:close/>
                  <a:moveTo>
                    <a:pt x="5378" y="1"/>
                  </a:moveTo>
                  <a:lnTo>
                    <a:pt x="5378" y="309"/>
                  </a:lnTo>
                  <a:lnTo>
                    <a:pt x="10491" y="309"/>
                  </a:lnTo>
                  <a:lnTo>
                    <a:pt x="10491" y="1"/>
                  </a:lnTo>
                  <a:close/>
                  <a:moveTo>
                    <a:pt x="10756" y="1"/>
                  </a:moveTo>
                  <a:lnTo>
                    <a:pt x="10756" y="309"/>
                  </a:lnTo>
                  <a:lnTo>
                    <a:pt x="15868" y="309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309"/>
                  </a:lnTo>
                  <a:lnTo>
                    <a:pt x="21246" y="309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309"/>
                  </a:lnTo>
                  <a:lnTo>
                    <a:pt x="26447" y="309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3"/>
            <p:cNvSpPr/>
            <p:nvPr/>
          </p:nvSpPr>
          <p:spPr>
            <a:xfrm>
              <a:off x="1158951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extrusionOk="0">
                  <a:moveTo>
                    <a:pt x="0" y="1"/>
                  </a:move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3"/>
            <p:cNvSpPr/>
            <p:nvPr/>
          </p:nvSpPr>
          <p:spPr>
            <a:xfrm>
              <a:off x="1158951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3"/>
            <p:cNvSpPr/>
            <p:nvPr/>
          </p:nvSpPr>
          <p:spPr>
            <a:xfrm>
              <a:off x="1470143" y="1938928"/>
              <a:ext cx="15395" cy="17941"/>
            </a:xfrm>
            <a:custGeom>
              <a:avLst/>
              <a:gdLst/>
              <a:ahLst/>
              <a:cxnLst/>
              <a:rect l="l" t="t" r="r" b="b"/>
              <a:pathLst>
                <a:path w="266" h="310" extrusionOk="0">
                  <a:moveTo>
                    <a:pt x="1" y="1"/>
                  </a:moveTo>
                  <a:lnTo>
                    <a:pt x="1" y="309"/>
                  </a:lnTo>
                  <a:lnTo>
                    <a:pt x="265" y="309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3"/>
            <p:cNvSpPr/>
            <p:nvPr/>
          </p:nvSpPr>
          <p:spPr>
            <a:xfrm>
              <a:off x="1470143" y="1938928"/>
              <a:ext cx="15395" cy="17941"/>
            </a:xfrm>
            <a:custGeom>
              <a:avLst/>
              <a:gdLst/>
              <a:ahLst/>
              <a:cxnLst/>
              <a:rect l="l" t="t" r="r" b="b"/>
              <a:pathLst>
                <a:path w="266" h="31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309"/>
                  </a:lnTo>
                  <a:lnTo>
                    <a:pt x="265" y="30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1781393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extrusionOk="0">
                  <a:moveTo>
                    <a:pt x="0" y="1"/>
                  </a:move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1781393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2092586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extrusionOk="0">
                  <a:moveTo>
                    <a:pt x="0" y="1"/>
                  </a:move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2092586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3"/>
            <p:cNvSpPr/>
            <p:nvPr/>
          </p:nvSpPr>
          <p:spPr>
            <a:xfrm>
              <a:off x="2403778" y="1938928"/>
              <a:ext cx="15395" cy="17941"/>
            </a:xfrm>
            <a:custGeom>
              <a:avLst/>
              <a:gdLst/>
              <a:ahLst/>
              <a:cxnLst/>
              <a:rect l="l" t="t" r="r" b="b"/>
              <a:pathLst>
                <a:path w="266" h="310" extrusionOk="0">
                  <a:moveTo>
                    <a:pt x="1" y="1"/>
                  </a:moveTo>
                  <a:lnTo>
                    <a:pt x="1" y="309"/>
                  </a:lnTo>
                  <a:lnTo>
                    <a:pt x="265" y="309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3"/>
            <p:cNvSpPr/>
            <p:nvPr/>
          </p:nvSpPr>
          <p:spPr>
            <a:xfrm>
              <a:off x="2403778" y="1938928"/>
              <a:ext cx="15395" cy="17941"/>
            </a:xfrm>
            <a:custGeom>
              <a:avLst/>
              <a:gdLst/>
              <a:ahLst/>
              <a:cxnLst/>
              <a:rect l="l" t="t" r="r" b="b"/>
              <a:pathLst>
                <a:path w="266" h="31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309"/>
                  </a:lnTo>
                  <a:lnTo>
                    <a:pt x="265" y="30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2704785" y="1938928"/>
              <a:ext cx="17941" cy="17941"/>
            </a:xfrm>
            <a:custGeom>
              <a:avLst/>
              <a:gdLst/>
              <a:ahLst/>
              <a:cxnLst/>
              <a:rect l="l" t="t" r="r" b="b"/>
              <a:pathLst>
                <a:path w="310" h="310" extrusionOk="0">
                  <a:moveTo>
                    <a:pt x="1" y="1"/>
                  </a:moveTo>
                  <a:lnTo>
                    <a:pt x="1" y="309"/>
                  </a:lnTo>
                  <a:lnTo>
                    <a:pt x="309" y="309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3"/>
            <p:cNvSpPr/>
            <p:nvPr/>
          </p:nvSpPr>
          <p:spPr>
            <a:xfrm>
              <a:off x="2704785" y="1938928"/>
              <a:ext cx="17941" cy="17941"/>
            </a:xfrm>
            <a:custGeom>
              <a:avLst/>
              <a:gdLst/>
              <a:ahLst/>
              <a:cxnLst/>
              <a:rect l="l" t="t" r="r" b="b"/>
              <a:pathLst>
                <a:path w="310" h="310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309"/>
                  </a:lnTo>
                  <a:lnTo>
                    <a:pt x="309" y="309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3"/>
            <p:cNvSpPr/>
            <p:nvPr/>
          </p:nvSpPr>
          <p:spPr>
            <a:xfrm>
              <a:off x="1174230" y="2250179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3"/>
            <p:cNvSpPr/>
            <p:nvPr/>
          </p:nvSpPr>
          <p:spPr>
            <a:xfrm>
              <a:off x="1174230" y="225017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3"/>
            <p:cNvSpPr/>
            <p:nvPr/>
          </p:nvSpPr>
          <p:spPr>
            <a:xfrm>
              <a:off x="1485480" y="225017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3"/>
            <p:cNvSpPr/>
            <p:nvPr/>
          </p:nvSpPr>
          <p:spPr>
            <a:xfrm>
              <a:off x="1796672" y="225017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3"/>
            <p:cNvSpPr/>
            <p:nvPr/>
          </p:nvSpPr>
          <p:spPr>
            <a:xfrm>
              <a:off x="2107865" y="225017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3"/>
            <p:cNvSpPr/>
            <p:nvPr/>
          </p:nvSpPr>
          <p:spPr>
            <a:xfrm>
              <a:off x="2419115" y="2250179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3"/>
            <p:cNvSpPr/>
            <p:nvPr/>
          </p:nvSpPr>
          <p:spPr>
            <a:xfrm>
              <a:off x="1158951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3"/>
            <p:cNvSpPr/>
            <p:nvPr/>
          </p:nvSpPr>
          <p:spPr>
            <a:xfrm>
              <a:off x="1158951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3"/>
            <p:cNvSpPr/>
            <p:nvPr/>
          </p:nvSpPr>
          <p:spPr>
            <a:xfrm>
              <a:off x="1470143" y="225017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3"/>
            <p:cNvSpPr/>
            <p:nvPr/>
          </p:nvSpPr>
          <p:spPr>
            <a:xfrm>
              <a:off x="1470143" y="225017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3"/>
            <p:cNvSpPr/>
            <p:nvPr/>
          </p:nvSpPr>
          <p:spPr>
            <a:xfrm>
              <a:off x="1781393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3"/>
            <p:cNvSpPr/>
            <p:nvPr/>
          </p:nvSpPr>
          <p:spPr>
            <a:xfrm>
              <a:off x="1781393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3"/>
            <p:cNvSpPr/>
            <p:nvPr/>
          </p:nvSpPr>
          <p:spPr>
            <a:xfrm>
              <a:off x="2092586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3"/>
            <p:cNvSpPr/>
            <p:nvPr/>
          </p:nvSpPr>
          <p:spPr>
            <a:xfrm>
              <a:off x="2092586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3"/>
            <p:cNvSpPr/>
            <p:nvPr/>
          </p:nvSpPr>
          <p:spPr>
            <a:xfrm>
              <a:off x="2403778" y="225017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3"/>
            <p:cNvSpPr/>
            <p:nvPr/>
          </p:nvSpPr>
          <p:spPr>
            <a:xfrm>
              <a:off x="2403778" y="225017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3"/>
            <p:cNvSpPr/>
            <p:nvPr/>
          </p:nvSpPr>
          <p:spPr>
            <a:xfrm>
              <a:off x="2704785" y="2250179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3"/>
            <p:cNvSpPr/>
            <p:nvPr/>
          </p:nvSpPr>
          <p:spPr>
            <a:xfrm>
              <a:off x="2704785" y="2250179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3"/>
            <p:cNvSpPr/>
            <p:nvPr/>
          </p:nvSpPr>
          <p:spPr>
            <a:xfrm>
              <a:off x="1174230" y="2561371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3"/>
            <p:cNvSpPr/>
            <p:nvPr/>
          </p:nvSpPr>
          <p:spPr>
            <a:xfrm>
              <a:off x="1174230" y="2561371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3"/>
            <p:cNvSpPr/>
            <p:nvPr/>
          </p:nvSpPr>
          <p:spPr>
            <a:xfrm>
              <a:off x="1485480" y="2561371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3"/>
            <p:cNvSpPr/>
            <p:nvPr/>
          </p:nvSpPr>
          <p:spPr>
            <a:xfrm>
              <a:off x="1796672" y="2561371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3"/>
            <p:cNvSpPr/>
            <p:nvPr/>
          </p:nvSpPr>
          <p:spPr>
            <a:xfrm>
              <a:off x="2107865" y="2561371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3"/>
            <p:cNvSpPr/>
            <p:nvPr/>
          </p:nvSpPr>
          <p:spPr>
            <a:xfrm>
              <a:off x="2419115" y="2561371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3"/>
            <p:cNvSpPr/>
            <p:nvPr/>
          </p:nvSpPr>
          <p:spPr>
            <a:xfrm>
              <a:off x="1158951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3"/>
            <p:cNvSpPr/>
            <p:nvPr/>
          </p:nvSpPr>
          <p:spPr>
            <a:xfrm>
              <a:off x="1158951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3"/>
            <p:cNvSpPr/>
            <p:nvPr/>
          </p:nvSpPr>
          <p:spPr>
            <a:xfrm>
              <a:off x="1470143" y="2561371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3"/>
            <p:cNvSpPr/>
            <p:nvPr/>
          </p:nvSpPr>
          <p:spPr>
            <a:xfrm>
              <a:off x="1470143" y="2561371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3"/>
            <p:cNvSpPr/>
            <p:nvPr/>
          </p:nvSpPr>
          <p:spPr>
            <a:xfrm>
              <a:off x="1781393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3"/>
            <p:cNvSpPr/>
            <p:nvPr/>
          </p:nvSpPr>
          <p:spPr>
            <a:xfrm>
              <a:off x="1781393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3"/>
            <p:cNvSpPr/>
            <p:nvPr/>
          </p:nvSpPr>
          <p:spPr>
            <a:xfrm>
              <a:off x="2092586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3"/>
            <p:cNvSpPr/>
            <p:nvPr/>
          </p:nvSpPr>
          <p:spPr>
            <a:xfrm>
              <a:off x="2092586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3"/>
            <p:cNvSpPr/>
            <p:nvPr/>
          </p:nvSpPr>
          <p:spPr>
            <a:xfrm>
              <a:off x="2403778" y="2561371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3"/>
            <p:cNvSpPr/>
            <p:nvPr/>
          </p:nvSpPr>
          <p:spPr>
            <a:xfrm>
              <a:off x="2403778" y="2561371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3"/>
            <p:cNvSpPr/>
            <p:nvPr/>
          </p:nvSpPr>
          <p:spPr>
            <a:xfrm>
              <a:off x="2704785" y="2561371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3"/>
            <p:cNvSpPr/>
            <p:nvPr/>
          </p:nvSpPr>
          <p:spPr>
            <a:xfrm>
              <a:off x="2704785" y="2561371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3"/>
            <p:cNvSpPr/>
            <p:nvPr/>
          </p:nvSpPr>
          <p:spPr>
            <a:xfrm>
              <a:off x="1174230" y="2872563"/>
              <a:ext cx="1530620" cy="15395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1" y="1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6" y="1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3"/>
            <p:cNvSpPr/>
            <p:nvPr/>
          </p:nvSpPr>
          <p:spPr>
            <a:xfrm>
              <a:off x="1158951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3"/>
            <p:cNvSpPr/>
            <p:nvPr/>
          </p:nvSpPr>
          <p:spPr>
            <a:xfrm>
              <a:off x="1158951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3"/>
            <p:cNvSpPr/>
            <p:nvPr/>
          </p:nvSpPr>
          <p:spPr>
            <a:xfrm>
              <a:off x="1470143" y="2872563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3"/>
            <p:cNvSpPr/>
            <p:nvPr/>
          </p:nvSpPr>
          <p:spPr>
            <a:xfrm>
              <a:off x="1470143" y="2872563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3"/>
            <p:cNvSpPr/>
            <p:nvPr/>
          </p:nvSpPr>
          <p:spPr>
            <a:xfrm>
              <a:off x="1781393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3"/>
            <p:cNvSpPr/>
            <p:nvPr/>
          </p:nvSpPr>
          <p:spPr>
            <a:xfrm>
              <a:off x="1781393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3"/>
            <p:cNvSpPr/>
            <p:nvPr/>
          </p:nvSpPr>
          <p:spPr>
            <a:xfrm>
              <a:off x="2092586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3"/>
            <p:cNvSpPr/>
            <p:nvPr/>
          </p:nvSpPr>
          <p:spPr>
            <a:xfrm>
              <a:off x="2092586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3"/>
            <p:cNvSpPr/>
            <p:nvPr/>
          </p:nvSpPr>
          <p:spPr>
            <a:xfrm>
              <a:off x="2403778" y="2872563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3"/>
            <p:cNvSpPr/>
            <p:nvPr/>
          </p:nvSpPr>
          <p:spPr>
            <a:xfrm>
              <a:off x="2403778" y="2872563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3"/>
            <p:cNvSpPr/>
            <p:nvPr/>
          </p:nvSpPr>
          <p:spPr>
            <a:xfrm>
              <a:off x="2704785" y="2872563"/>
              <a:ext cx="17941" cy="15395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3"/>
            <p:cNvSpPr/>
            <p:nvPr/>
          </p:nvSpPr>
          <p:spPr>
            <a:xfrm>
              <a:off x="2704785" y="2872563"/>
              <a:ext cx="17941" cy="15395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3"/>
            <p:cNvSpPr/>
            <p:nvPr/>
          </p:nvSpPr>
          <p:spPr>
            <a:xfrm>
              <a:off x="1174230" y="3183814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3"/>
            <p:cNvSpPr/>
            <p:nvPr/>
          </p:nvSpPr>
          <p:spPr>
            <a:xfrm>
              <a:off x="1174230" y="3183814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3"/>
            <p:cNvSpPr/>
            <p:nvPr/>
          </p:nvSpPr>
          <p:spPr>
            <a:xfrm>
              <a:off x="1485480" y="3183814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3"/>
            <p:cNvSpPr/>
            <p:nvPr/>
          </p:nvSpPr>
          <p:spPr>
            <a:xfrm>
              <a:off x="1796672" y="3183814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3"/>
            <p:cNvSpPr/>
            <p:nvPr/>
          </p:nvSpPr>
          <p:spPr>
            <a:xfrm>
              <a:off x="2107865" y="3183814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3"/>
            <p:cNvSpPr/>
            <p:nvPr/>
          </p:nvSpPr>
          <p:spPr>
            <a:xfrm>
              <a:off x="2419115" y="3183814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3"/>
            <p:cNvSpPr/>
            <p:nvPr/>
          </p:nvSpPr>
          <p:spPr>
            <a:xfrm>
              <a:off x="1158951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3"/>
            <p:cNvSpPr/>
            <p:nvPr/>
          </p:nvSpPr>
          <p:spPr>
            <a:xfrm>
              <a:off x="1158951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3"/>
            <p:cNvSpPr/>
            <p:nvPr/>
          </p:nvSpPr>
          <p:spPr>
            <a:xfrm>
              <a:off x="1470143" y="3183814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3"/>
            <p:cNvSpPr/>
            <p:nvPr/>
          </p:nvSpPr>
          <p:spPr>
            <a:xfrm>
              <a:off x="1470143" y="3183814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3"/>
            <p:cNvSpPr/>
            <p:nvPr/>
          </p:nvSpPr>
          <p:spPr>
            <a:xfrm>
              <a:off x="1781393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3"/>
            <p:cNvSpPr/>
            <p:nvPr/>
          </p:nvSpPr>
          <p:spPr>
            <a:xfrm>
              <a:off x="1781393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3"/>
            <p:cNvSpPr/>
            <p:nvPr/>
          </p:nvSpPr>
          <p:spPr>
            <a:xfrm>
              <a:off x="2092586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3"/>
            <p:cNvSpPr/>
            <p:nvPr/>
          </p:nvSpPr>
          <p:spPr>
            <a:xfrm>
              <a:off x="2092586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3"/>
            <p:cNvSpPr/>
            <p:nvPr/>
          </p:nvSpPr>
          <p:spPr>
            <a:xfrm>
              <a:off x="2403778" y="3183814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3"/>
            <p:cNvSpPr/>
            <p:nvPr/>
          </p:nvSpPr>
          <p:spPr>
            <a:xfrm>
              <a:off x="2403778" y="3183814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3"/>
            <p:cNvSpPr/>
            <p:nvPr/>
          </p:nvSpPr>
          <p:spPr>
            <a:xfrm>
              <a:off x="2704785" y="3183814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3"/>
            <p:cNvSpPr/>
            <p:nvPr/>
          </p:nvSpPr>
          <p:spPr>
            <a:xfrm>
              <a:off x="2704785" y="3183814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3"/>
            <p:cNvSpPr/>
            <p:nvPr/>
          </p:nvSpPr>
          <p:spPr>
            <a:xfrm>
              <a:off x="1174230" y="3495006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1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6" y="1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3"/>
            <p:cNvSpPr/>
            <p:nvPr/>
          </p:nvSpPr>
          <p:spPr>
            <a:xfrm>
              <a:off x="1174230" y="3495006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3"/>
            <p:cNvSpPr/>
            <p:nvPr/>
          </p:nvSpPr>
          <p:spPr>
            <a:xfrm>
              <a:off x="1485480" y="3495006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3"/>
            <p:cNvSpPr/>
            <p:nvPr/>
          </p:nvSpPr>
          <p:spPr>
            <a:xfrm>
              <a:off x="1796672" y="3495006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3"/>
            <p:cNvSpPr/>
            <p:nvPr/>
          </p:nvSpPr>
          <p:spPr>
            <a:xfrm>
              <a:off x="2107865" y="3495006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3"/>
            <p:cNvSpPr/>
            <p:nvPr/>
          </p:nvSpPr>
          <p:spPr>
            <a:xfrm>
              <a:off x="2419115" y="3495006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3"/>
            <p:cNvSpPr/>
            <p:nvPr/>
          </p:nvSpPr>
          <p:spPr>
            <a:xfrm>
              <a:off x="1158951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3"/>
            <p:cNvSpPr/>
            <p:nvPr/>
          </p:nvSpPr>
          <p:spPr>
            <a:xfrm>
              <a:off x="1158951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3"/>
            <p:cNvSpPr/>
            <p:nvPr/>
          </p:nvSpPr>
          <p:spPr>
            <a:xfrm>
              <a:off x="1470143" y="3495006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3"/>
            <p:cNvSpPr/>
            <p:nvPr/>
          </p:nvSpPr>
          <p:spPr>
            <a:xfrm>
              <a:off x="1470143" y="3495006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3"/>
            <p:cNvSpPr/>
            <p:nvPr/>
          </p:nvSpPr>
          <p:spPr>
            <a:xfrm>
              <a:off x="1781393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3"/>
            <p:cNvSpPr/>
            <p:nvPr/>
          </p:nvSpPr>
          <p:spPr>
            <a:xfrm>
              <a:off x="1781393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3"/>
            <p:cNvSpPr/>
            <p:nvPr/>
          </p:nvSpPr>
          <p:spPr>
            <a:xfrm>
              <a:off x="2092586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3"/>
            <p:cNvSpPr/>
            <p:nvPr/>
          </p:nvSpPr>
          <p:spPr>
            <a:xfrm>
              <a:off x="2092586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3"/>
            <p:cNvSpPr/>
            <p:nvPr/>
          </p:nvSpPr>
          <p:spPr>
            <a:xfrm>
              <a:off x="2403778" y="3495006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3"/>
            <p:cNvSpPr/>
            <p:nvPr/>
          </p:nvSpPr>
          <p:spPr>
            <a:xfrm>
              <a:off x="2403778" y="3495006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3"/>
            <p:cNvSpPr/>
            <p:nvPr/>
          </p:nvSpPr>
          <p:spPr>
            <a:xfrm>
              <a:off x="2704785" y="3495006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3"/>
            <p:cNvSpPr/>
            <p:nvPr/>
          </p:nvSpPr>
          <p:spPr>
            <a:xfrm>
              <a:off x="2704785" y="3495006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3"/>
            <p:cNvSpPr/>
            <p:nvPr/>
          </p:nvSpPr>
          <p:spPr>
            <a:xfrm>
              <a:off x="1174230" y="3806199"/>
              <a:ext cx="1530620" cy="15395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1" y="1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6" y="1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3"/>
            <p:cNvSpPr/>
            <p:nvPr/>
          </p:nvSpPr>
          <p:spPr>
            <a:xfrm>
              <a:off x="1174230" y="3806199"/>
              <a:ext cx="295973" cy="15395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3"/>
            <p:cNvSpPr/>
            <p:nvPr/>
          </p:nvSpPr>
          <p:spPr>
            <a:xfrm>
              <a:off x="1485480" y="3806199"/>
              <a:ext cx="295973" cy="15395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3"/>
            <p:cNvSpPr/>
            <p:nvPr/>
          </p:nvSpPr>
          <p:spPr>
            <a:xfrm>
              <a:off x="1796672" y="3806199"/>
              <a:ext cx="295973" cy="15395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3"/>
            <p:cNvSpPr/>
            <p:nvPr/>
          </p:nvSpPr>
          <p:spPr>
            <a:xfrm>
              <a:off x="2107865" y="3806199"/>
              <a:ext cx="295973" cy="15395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3"/>
            <p:cNvSpPr/>
            <p:nvPr/>
          </p:nvSpPr>
          <p:spPr>
            <a:xfrm>
              <a:off x="2419115" y="3806199"/>
              <a:ext cx="285729" cy="15395"/>
            </a:xfrm>
            <a:custGeom>
              <a:avLst/>
              <a:gdLst/>
              <a:ahLst/>
              <a:cxnLst/>
              <a:rect l="l" t="t" r="r" b="b"/>
              <a:pathLst>
                <a:path w="4937" h="266" fill="none" extrusionOk="0">
                  <a:moveTo>
                    <a:pt x="4937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3"/>
            <p:cNvSpPr/>
            <p:nvPr/>
          </p:nvSpPr>
          <p:spPr>
            <a:xfrm>
              <a:off x="1158951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3"/>
            <p:cNvSpPr/>
            <p:nvPr/>
          </p:nvSpPr>
          <p:spPr>
            <a:xfrm>
              <a:off x="1158951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3"/>
            <p:cNvSpPr/>
            <p:nvPr/>
          </p:nvSpPr>
          <p:spPr>
            <a:xfrm>
              <a:off x="1470143" y="3806199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3"/>
            <p:cNvSpPr/>
            <p:nvPr/>
          </p:nvSpPr>
          <p:spPr>
            <a:xfrm>
              <a:off x="1470143" y="3806199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3"/>
            <p:cNvSpPr/>
            <p:nvPr/>
          </p:nvSpPr>
          <p:spPr>
            <a:xfrm>
              <a:off x="1781393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3"/>
            <p:cNvSpPr/>
            <p:nvPr/>
          </p:nvSpPr>
          <p:spPr>
            <a:xfrm>
              <a:off x="1781393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3"/>
            <p:cNvSpPr/>
            <p:nvPr/>
          </p:nvSpPr>
          <p:spPr>
            <a:xfrm>
              <a:off x="2092586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3"/>
            <p:cNvSpPr/>
            <p:nvPr/>
          </p:nvSpPr>
          <p:spPr>
            <a:xfrm>
              <a:off x="2092586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3"/>
            <p:cNvSpPr/>
            <p:nvPr/>
          </p:nvSpPr>
          <p:spPr>
            <a:xfrm>
              <a:off x="2403778" y="3806199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3"/>
            <p:cNvSpPr/>
            <p:nvPr/>
          </p:nvSpPr>
          <p:spPr>
            <a:xfrm>
              <a:off x="2403778" y="3806199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3"/>
            <p:cNvSpPr/>
            <p:nvPr/>
          </p:nvSpPr>
          <p:spPr>
            <a:xfrm>
              <a:off x="2704785" y="3806199"/>
              <a:ext cx="17941" cy="15395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43"/>
            <p:cNvSpPr/>
            <p:nvPr/>
          </p:nvSpPr>
          <p:spPr>
            <a:xfrm>
              <a:off x="2704785" y="3806199"/>
              <a:ext cx="17941" cy="15395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43"/>
            <p:cNvSpPr/>
            <p:nvPr/>
          </p:nvSpPr>
          <p:spPr>
            <a:xfrm>
              <a:off x="1174230" y="4117449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3"/>
            <p:cNvSpPr/>
            <p:nvPr/>
          </p:nvSpPr>
          <p:spPr>
            <a:xfrm>
              <a:off x="1174230" y="411744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3"/>
            <p:cNvSpPr/>
            <p:nvPr/>
          </p:nvSpPr>
          <p:spPr>
            <a:xfrm>
              <a:off x="1485480" y="411744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43"/>
            <p:cNvSpPr/>
            <p:nvPr/>
          </p:nvSpPr>
          <p:spPr>
            <a:xfrm>
              <a:off x="1796672" y="411744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43"/>
            <p:cNvSpPr/>
            <p:nvPr/>
          </p:nvSpPr>
          <p:spPr>
            <a:xfrm>
              <a:off x="2107865" y="411744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3"/>
            <p:cNvSpPr/>
            <p:nvPr/>
          </p:nvSpPr>
          <p:spPr>
            <a:xfrm>
              <a:off x="2419115" y="4117449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3"/>
            <p:cNvSpPr/>
            <p:nvPr/>
          </p:nvSpPr>
          <p:spPr>
            <a:xfrm>
              <a:off x="1158951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43"/>
            <p:cNvSpPr/>
            <p:nvPr/>
          </p:nvSpPr>
          <p:spPr>
            <a:xfrm>
              <a:off x="1158951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43"/>
            <p:cNvSpPr/>
            <p:nvPr/>
          </p:nvSpPr>
          <p:spPr>
            <a:xfrm>
              <a:off x="1470143" y="411744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3"/>
            <p:cNvSpPr/>
            <p:nvPr/>
          </p:nvSpPr>
          <p:spPr>
            <a:xfrm>
              <a:off x="1470143" y="411744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3"/>
            <p:cNvSpPr/>
            <p:nvPr/>
          </p:nvSpPr>
          <p:spPr>
            <a:xfrm>
              <a:off x="1781393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3"/>
            <p:cNvSpPr/>
            <p:nvPr/>
          </p:nvSpPr>
          <p:spPr>
            <a:xfrm>
              <a:off x="1781393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3"/>
            <p:cNvSpPr/>
            <p:nvPr/>
          </p:nvSpPr>
          <p:spPr>
            <a:xfrm>
              <a:off x="2092586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3"/>
            <p:cNvSpPr/>
            <p:nvPr/>
          </p:nvSpPr>
          <p:spPr>
            <a:xfrm>
              <a:off x="2092586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43"/>
            <p:cNvSpPr/>
            <p:nvPr/>
          </p:nvSpPr>
          <p:spPr>
            <a:xfrm>
              <a:off x="2403778" y="411744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3"/>
            <p:cNvSpPr/>
            <p:nvPr/>
          </p:nvSpPr>
          <p:spPr>
            <a:xfrm>
              <a:off x="2403778" y="411744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3"/>
            <p:cNvSpPr/>
            <p:nvPr/>
          </p:nvSpPr>
          <p:spPr>
            <a:xfrm>
              <a:off x="2704785" y="4117449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3"/>
            <p:cNvSpPr/>
            <p:nvPr/>
          </p:nvSpPr>
          <p:spPr>
            <a:xfrm>
              <a:off x="2704785" y="4117449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3"/>
            <p:cNvSpPr/>
            <p:nvPr/>
          </p:nvSpPr>
          <p:spPr>
            <a:xfrm>
              <a:off x="1174230" y="4421002"/>
              <a:ext cx="1545957" cy="15337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177"/>
                  </a:lnTo>
                  <a:lnTo>
                    <a:pt x="26447" y="177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3"/>
            <p:cNvSpPr/>
            <p:nvPr/>
          </p:nvSpPr>
          <p:spPr>
            <a:xfrm>
              <a:off x="1174230" y="442100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3"/>
            <p:cNvSpPr/>
            <p:nvPr/>
          </p:nvSpPr>
          <p:spPr>
            <a:xfrm>
              <a:off x="1485480" y="442100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3"/>
            <p:cNvSpPr/>
            <p:nvPr/>
          </p:nvSpPr>
          <p:spPr>
            <a:xfrm>
              <a:off x="1796672" y="442100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3"/>
            <p:cNvSpPr/>
            <p:nvPr/>
          </p:nvSpPr>
          <p:spPr>
            <a:xfrm>
              <a:off x="2107865" y="442100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3"/>
            <p:cNvSpPr/>
            <p:nvPr/>
          </p:nvSpPr>
          <p:spPr>
            <a:xfrm>
              <a:off x="2419115" y="4421002"/>
              <a:ext cx="301066" cy="15337"/>
            </a:xfrm>
            <a:custGeom>
              <a:avLst/>
              <a:gdLst/>
              <a:ahLst/>
              <a:cxnLst/>
              <a:rect l="l" t="t" r="r" b="b"/>
              <a:pathLst>
                <a:path w="5202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201" y="265"/>
                  </a:lnTo>
                  <a:lnTo>
                    <a:pt x="5201" y="177"/>
                  </a:lnTo>
                  <a:lnTo>
                    <a:pt x="4937" y="177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3"/>
            <p:cNvSpPr/>
            <p:nvPr/>
          </p:nvSpPr>
          <p:spPr>
            <a:xfrm>
              <a:off x="1161497" y="4421002"/>
              <a:ext cx="12790" cy="15337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1" y="265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3"/>
            <p:cNvSpPr/>
            <p:nvPr/>
          </p:nvSpPr>
          <p:spPr>
            <a:xfrm>
              <a:off x="1161497" y="4421002"/>
              <a:ext cx="12790" cy="15337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1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1" y="265"/>
                  </a:lnTo>
                  <a:lnTo>
                    <a:pt x="22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3"/>
            <p:cNvSpPr/>
            <p:nvPr/>
          </p:nvSpPr>
          <p:spPr>
            <a:xfrm>
              <a:off x="1470143" y="442100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3"/>
            <p:cNvSpPr/>
            <p:nvPr/>
          </p:nvSpPr>
          <p:spPr>
            <a:xfrm>
              <a:off x="1470143" y="442100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3"/>
            <p:cNvSpPr/>
            <p:nvPr/>
          </p:nvSpPr>
          <p:spPr>
            <a:xfrm>
              <a:off x="1781393" y="442100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3"/>
            <p:cNvSpPr/>
            <p:nvPr/>
          </p:nvSpPr>
          <p:spPr>
            <a:xfrm>
              <a:off x="1781393" y="442100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3"/>
            <p:cNvSpPr/>
            <p:nvPr/>
          </p:nvSpPr>
          <p:spPr>
            <a:xfrm>
              <a:off x="2092586" y="442100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3"/>
            <p:cNvSpPr/>
            <p:nvPr/>
          </p:nvSpPr>
          <p:spPr>
            <a:xfrm>
              <a:off x="2092586" y="442100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3"/>
            <p:cNvSpPr/>
            <p:nvPr/>
          </p:nvSpPr>
          <p:spPr>
            <a:xfrm>
              <a:off x="2403778" y="442100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3"/>
            <p:cNvSpPr/>
            <p:nvPr/>
          </p:nvSpPr>
          <p:spPr>
            <a:xfrm>
              <a:off x="2403778" y="442100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3"/>
            <p:cNvSpPr/>
            <p:nvPr/>
          </p:nvSpPr>
          <p:spPr>
            <a:xfrm>
              <a:off x="2704785" y="4421002"/>
              <a:ext cx="15395" cy="10244"/>
            </a:xfrm>
            <a:custGeom>
              <a:avLst/>
              <a:gdLst/>
              <a:ahLst/>
              <a:cxnLst/>
              <a:rect l="l" t="t" r="r" b="b"/>
              <a:pathLst>
                <a:path w="266" h="177" extrusionOk="0">
                  <a:moveTo>
                    <a:pt x="1" y="0"/>
                  </a:moveTo>
                  <a:lnTo>
                    <a:pt x="1" y="177"/>
                  </a:lnTo>
                  <a:lnTo>
                    <a:pt x="265" y="177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3"/>
            <p:cNvSpPr/>
            <p:nvPr/>
          </p:nvSpPr>
          <p:spPr>
            <a:xfrm>
              <a:off x="2704785" y="4421002"/>
              <a:ext cx="15395" cy="10244"/>
            </a:xfrm>
            <a:custGeom>
              <a:avLst/>
              <a:gdLst/>
              <a:ahLst/>
              <a:cxnLst/>
              <a:rect l="l" t="t" r="r" b="b"/>
              <a:pathLst>
                <a:path w="266" h="177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177"/>
                  </a:lnTo>
                  <a:lnTo>
                    <a:pt x="265" y="177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3"/>
            <p:cNvSpPr/>
            <p:nvPr/>
          </p:nvSpPr>
          <p:spPr>
            <a:xfrm>
              <a:off x="2704785" y="1270591"/>
              <a:ext cx="17941" cy="109731"/>
            </a:xfrm>
            <a:custGeom>
              <a:avLst/>
              <a:gdLst/>
              <a:ahLst/>
              <a:cxnLst/>
              <a:rect l="l" t="t" r="r" b="b"/>
              <a:pathLst>
                <a:path w="310" h="1896" extrusionOk="0">
                  <a:moveTo>
                    <a:pt x="1" y="1"/>
                  </a:moveTo>
                  <a:lnTo>
                    <a:pt x="1" y="1896"/>
                  </a:lnTo>
                  <a:lnTo>
                    <a:pt x="309" y="1896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3"/>
            <p:cNvSpPr/>
            <p:nvPr/>
          </p:nvSpPr>
          <p:spPr>
            <a:xfrm>
              <a:off x="2658890" y="1319090"/>
              <a:ext cx="109731" cy="15337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4"/>
                  </a:lnTo>
                  <a:lnTo>
                    <a:pt x="1896" y="264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3"/>
            <p:cNvSpPr/>
            <p:nvPr/>
          </p:nvSpPr>
          <p:spPr>
            <a:xfrm>
              <a:off x="2704785" y="2824122"/>
              <a:ext cx="17941" cy="107185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3"/>
            <p:cNvSpPr/>
            <p:nvPr/>
          </p:nvSpPr>
          <p:spPr>
            <a:xfrm>
              <a:off x="2658890" y="2870017"/>
              <a:ext cx="109731" cy="15395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3"/>
            <p:cNvSpPr/>
            <p:nvPr/>
          </p:nvSpPr>
          <p:spPr>
            <a:xfrm>
              <a:off x="1153858" y="1270591"/>
              <a:ext cx="15337" cy="109731"/>
            </a:xfrm>
            <a:custGeom>
              <a:avLst/>
              <a:gdLst/>
              <a:ahLst/>
              <a:cxnLst/>
              <a:rect l="l" t="t" r="r" b="b"/>
              <a:pathLst>
                <a:path w="265" h="1896" extrusionOk="0">
                  <a:moveTo>
                    <a:pt x="0" y="1"/>
                  </a:moveTo>
                  <a:lnTo>
                    <a:pt x="0" y="1896"/>
                  </a:lnTo>
                  <a:lnTo>
                    <a:pt x="265" y="1896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3"/>
            <p:cNvSpPr/>
            <p:nvPr/>
          </p:nvSpPr>
          <p:spPr>
            <a:xfrm>
              <a:off x="1107905" y="1319090"/>
              <a:ext cx="109789" cy="15337"/>
            </a:xfrm>
            <a:custGeom>
              <a:avLst/>
              <a:gdLst/>
              <a:ahLst/>
              <a:cxnLst/>
              <a:rect l="l" t="t" r="r" b="b"/>
              <a:pathLst>
                <a:path w="1897" h="265" extrusionOk="0">
                  <a:moveTo>
                    <a:pt x="1" y="0"/>
                  </a:moveTo>
                  <a:lnTo>
                    <a:pt x="1" y="264"/>
                  </a:lnTo>
                  <a:lnTo>
                    <a:pt x="1896" y="264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3"/>
            <p:cNvSpPr/>
            <p:nvPr/>
          </p:nvSpPr>
          <p:spPr>
            <a:xfrm>
              <a:off x="1153858" y="2824122"/>
              <a:ext cx="15337" cy="107185"/>
            </a:xfrm>
            <a:custGeom>
              <a:avLst/>
              <a:gdLst/>
              <a:ahLst/>
              <a:cxnLst/>
              <a:rect l="l" t="t" r="r" b="b"/>
              <a:pathLst>
                <a:path w="265" h="1852" extrusionOk="0">
                  <a:moveTo>
                    <a:pt x="0" y="0"/>
                  </a:moveTo>
                  <a:lnTo>
                    <a:pt x="0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3"/>
            <p:cNvSpPr/>
            <p:nvPr/>
          </p:nvSpPr>
          <p:spPr>
            <a:xfrm>
              <a:off x="1107905" y="2870017"/>
              <a:ext cx="109789" cy="15395"/>
            </a:xfrm>
            <a:custGeom>
              <a:avLst/>
              <a:gdLst/>
              <a:ahLst/>
              <a:cxnLst/>
              <a:rect l="l" t="t" r="r" b="b"/>
              <a:pathLst>
                <a:path w="1897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3"/>
            <p:cNvSpPr/>
            <p:nvPr/>
          </p:nvSpPr>
          <p:spPr>
            <a:xfrm>
              <a:off x="1153858" y="4375107"/>
              <a:ext cx="15337" cy="107185"/>
            </a:xfrm>
            <a:custGeom>
              <a:avLst/>
              <a:gdLst/>
              <a:ahLst/>
              <a:cxnLst/>
              <a:rect l="l" t="t" r="r" b="b"/>
              <a:pathLst>
                <a:path w="265" h="1852" extrusionOk="0">
                  <a:moveTo>
                    <a:pt x="0" y="0"/>
                  </a:moveTo>
                  <a:lnTo>
                    <a:pt x="0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3"/>
            <p:cNvSpPr/>
            <p:nvPr/>
          </p:nvSpPr>
          <p:spPr>
            <a:xfrm>
              <a:off x="1107905" y="4421002"/>
              <a:ext cx="109789" cy="15337"/>
            </a:xfrm>
            <a:custGeom>
              <a:avLst/>
              <a:gdLst/>
              <a:ahLst/>
              <a:cxnLst/>
              <a:rect l="l" t="t" r="r" b="b"/>
              <a:pathLst>
                <a:path w="189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3"/>
            <p:cNvSpPr/>
            <p:nvPr/>
          </p:nvSpPr>
          <p:spPr>
            <a:xfrm>
              <a:off x="2704785" y="4375107"/>
              <a:ext cx="17941" cy="107185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3"/>
            <p:cNvSpPr/>
            <p:nvPr/>
          </p:nvSpPr>
          <p:spPr>
            <a:xfrm>
              <a:off x="2658890" y="4421002"/>
              <a:ext cx="109731" cy="15337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3"/>
            <p:cNvSpPr/>
            <p:nvPr/>
          </p:nvSpPr>
          <p:spPr>
            <a:xfrm>
              <a:off x="2706479" y="1334369"/>
              <a:ext cx="15337" cy="3101984"/>
            </a:xfrm>
            <a:custGeom>
              <a:avLst/>
              <a:gdLst/>
              <a:ahLst/>
              <a:cxnLst/>
              <a:rect l="l" t="t" r="r" b="b"/>
              <a:pathLst>
                <a:path w="265" h="53598" extrusionOk="0">
                  <a:moveTo>
                    <a:pt x="0" y="0"/>
                  </a:move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0" y="5378"/>
                  </a:moveTo>
                  <a:lnTo>
                    <a:pt x="0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0" y="10755"/>
                  </a:moveTo>
                  <a:lnTo>
                    <a:pt x="0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0" y="16089"/>
                  </a:moveTo>
                  <a:lnTo>
                    <a:pt x="0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0" y="21466"/>
                  </a:moveTo>
                  <a:lnTo>
                    <a:pt x="0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0" y="26843"/>
                  </a:moveTo>
                  <a:lnTo>
                    <a:pt x="0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0" y="32221"/>
                  </a:moveTo>
                  <a:lnTo>
                    <a:pt x="0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0" y="37598"/>
                  </a:moveTo>
                  <a:lnTo>
                    <a:pt x="0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0" y="42975"/>
                  </a:moveTo>
                  <a:lnTo>
                    <a:pt x="0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0" y="48353"/>
                  </a:moveTo>
                  <a:lnTo>
                    <a:pt x="0" y="53598"/>
                  </a:lnTo>
                  <a:lnTo>
                    <a:pt x="44" y="53598"/>
                  </a:lnTo>
                  <a:lnTo>
                    <a:pt x="44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" name="Google Shape;1102;p43"/>
          <p:cNvGrpSpPr/>
          <p:nvPr/>
        </p:nvGrpSpPr>
        <p:grpSpPr>
          <a:xfrm>
            <a:off x="5800815" y="3305197"/>
            <a:ext cx="856268" cy="913150"/>
            <a:chOff x="940342" y="821389"/>
            <a:chExt cx="696153" cy="742398"/>
          </a:xfrm>
        </p:grpSpPr>
        <p:grpSp>
          <p:nvGrpSpPr>
            <p:cNvPr id="1103" name="Google Shape;1103;p43"/>
            <p:cNvGrpSpPr/>
            <p:nvPr/>
          </p:nvGrpSpPr>
          <p:grpSpPr>
            <a:xfrm>
              <a:off x="1138792" y="1080089"/>
              <a:ext cx="497703" cy="483698"/>
              <a:chOff x="794331" y="401591"/>
              <a:chExt cx="516235" cy="501709"/>
            </a:xfrm>
          </p:grpSpPr>
          <p:sp>
            <p:nvSpPr>
              <p:cNvPr id="1104" name="Google Shape;1104;p43"/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43"/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43"/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43"/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43"/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9" name="Google Shape;1109;p43"/>
            <p:cNvGrpSpPr/>
            <p:nvPr/>
          </p:nvGrpSpPr>
          <p:grpSpPr>
            <a:xfrm>
              <a:off x="1039567" y="950739"/>
              <a:ext cx="497703" cy="483698"/>
              <a:chOff x="794331" y="401591"/>
              <a:chExt cx="516235" cy="501709"/>
            </a:xfrm>
          </p:grpSpPr>
          <p:sp>
            <p:nvSpPr>
              <p:cNvPr id="1110" name="Google Shape;1110;p43"/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43"/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43"/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43"/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43"/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5" name="Google Shape;1115;p43"/>
            <p:cNvGrpSpPr/>
            <p:nvPr/>
          </p:nvGrpSpPr>
          <p:grpSpPr>
            <a:xfrm>
              <a:off x="940342" y="821389"/>
              <a:ext cx="497703" cy="483698"/>
              <a:chOff x="794331" y="401591"/>
              <a:chExt cx="516235" cy="501709"/>
            </a:xfrm>
          </p:grpSpPr>
          <p:sp>
            <p:nvSpPr>
              <p:cNvPr id="1116" name="Google Shape;1116;p43"/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43"/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43"/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43"/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43"/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21" name="Google Shape;1121;p43"/>
          <p:cNvGrpSpPr/>
          <p:nvPr/>
        </p:nvGrpSpPr>
        <p:grpSpPr>
          <a:xfrm>
            <a:off x="7345658" y="1809450"/>
            <a:ext cx="313200" cy="313200"/>
            <a:chOff x="2053583" y="3822225"/>
            <a:chExt cx="313200" cy="313200"/>
          </a:xfrm>
        </p:grpSpPr>
        <p:sp>
          <p:nvSpPr>
            <p:cNvPr id="1122" name="Google Shape;1122;p43"/>
            <p:cNvSpPr/>
            <p:nvPr/>
          </p:nvSpPr>
          <p:spPr>
            <a:xfrm>
              <a:off x="2053583" y="3822225"/>
              <a:ext cx="313200" cy="31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3"/>
            <p:cNvSpPr/>
            <p:nvPr/>
          </p:nvSpPr>
          <p:spPr>
            <a:xfrm>
              <a:off x="2104128" y="3872769"/>
              <a:ext cx="211800" cy="2118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4" name="Google Shape;1124;p43"/>
          <p:cNvSpPr/>
          <p:nvPr/>
        </p:nvSpPr>
        <p:spPr>
          <a:xfrm rot="10800000">
            <a:off x="5857916" y="1992010"/>
            <a:ext cx="182971" cy="181271"/>
          </a:xfrm>
          <a:custGeom>
            <a:avLst/>
            <a:gdLst/>
            <a:ahLst/>
            <a:cxnLst/>
            <a:rect l="l" t="t" r="r" b="b"/>
            <a:pathLst>
              <a:path w="3678" h="3644" fill="none" extrusionOk="0">
                <a:moveTo>
                  <a:pt x="3157" y="0"/>
                </a:moveTo>
                <a:lnTo>
                  <a:pt x="1839" y="1319"/>
                </a:lnTo>
                <a:lnTo>
                  <a:pt x="486" y="0"/>
                </a:lnTo>
                <a:lnTo>
                  <a:pt x="0" y="486"/>
                </a:lnTo>
                <a:lnTo>
                  <a:pt x="1319" y="1805"/>
                </a:lnTo>
                <a:lnTo>
                  <a:pt x="0" y="3158"/>
                </a:lnTo>
                <a:lnTo>
                  <a:pt x="486" y="3643"/>
                </a:lnTo>
                <a:lnTo>
                  <a:pt x="1839" y="2325"/>
                </a:lnTo>
                <a:lnTo>
                  <a:pt x="3157" y="3643"/>
                </a:lnTo>
                <a:lnTo>
                  <a:pt x="3678" y="3158"/>
                </a:lnTo>
                <a:lnTo>
                  <a:pt x="2325" y="1805"/>
                </a:lnTo>
                <a:lnTo>
                  <a:pt x="3678" y="486"/>
                </a:lnTo>
                <a:lnTo>
                  <a:pt x="3157" y="0"/>
                </a:lnTo>
                <a:lnTo>
                  <a:pt x="3157" y="0"/>
                </a:lnTo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5" name="Google Shape;1125;p43"/>
          <p:cNvGrpSpPr/>
          <p:nvPr/>
        </p:nvGrpSpPr>
        <p:grpSpPr>
          <a:xfrm>
            <a:off x="7380738" y="2667762"/>
            <a:ext cx="943213" cy="637439"/>
            <a:chOff x="895750" y="3092090"/>
            <a:chExt cx="831391" cy="561868"/>
          </a:xfrm>
        </p:grpSpPr>
        <p:grpSp>
          <p:nvGrpSpPr>
            <p:cNvPr id="1126" name="Google Shape;1126;p43"/>
            <p:cNvGrpSpPr/>
            <p:nvPr/>
          </p:nvGrpSpPr>
          <p:grpSpPr>
            <a:xfrm>
              <a:off x="1013506" y="3092090"/>
              <a:ext cx="713634" cy="457038"/>
              <a:chOff x="1059431" y="4116790"/>
              <a:chExt cx="713634" cy="457038"/>
            </a:xfrm>
          </p:grpSpPr>
          <p:sp>
            <p:nvSpPr>
              <p:cNvPr id="1127" name="Google Shape;1127;p43"/>
              <p:cNvSpPr/>
              <p:nvPr/>
            </p:nvSpPr>
            <p:spPr>
              <a:xfrm>
                <a:off x="1059431" y="4116790"/>
                <a:ext cx="713620" cy="66310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28" name="Google Shape;1128;p43"/>
              <p:cNvGrpSpPr/>
              <p:nvPr/>
            </p:nvGrpSpPr>
            <p:grpSpPr>
              <a:xfrm>
                <a:off x="1724274" y="4137245"/>
                <a:ext cx="24417" cy="23433"/>
                <a:chOff x="1724274" y="4137245"/>
                <a:chExt cx="24417" cy="23433"/>
              </a:xfrm>
            </p:grpSpPr>
            <p:sp>
              <p:nvSpPr>
                <p:cNvPr id="1129" name="Google Shape;1129;p43"/>
                <p:cNvSpPr/>
                <p:nvPr/>
              </p:nvSpPr>
              <p:spPr>
                <a:xfrm>
                  <a:off x="1724274" y="4137245"/>
                  <a:ext cx="24417" cy="23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834" fill="none" extrusionOk="0">
                      <a:moveTo>
                        <a:pt x="1" y="1"/>
                      </a:moveTo>
                      <a:lnTo>
                        <a:pt x="868" y="833"/>
                      </a:lnTo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0" name="Google Shape;1130;p43"/>
                <p:cNvSpPr/>
                <p:nvPr/>
              </p:nvSpPr>
              <p:spPr>
                <a:xfrm>
                  <a:off x="1724274" y="4137245"/>
                  <a:ext cx="24417" cy="23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834" fill="none" extrusionOk="0">
                      <a:moveTo>
                        <a:pt x="868" y="1"/>
                      </a:moveTo>
                      <a:lnTo>
                        <a:pt x="1" y="833"/>
                      </a:lnTo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131" name="Google Shape;1131;p43"/>
              <p:cNvSpPr/>
              <p:nvPr/>
            </p:nvSpPr>
            <p:spPr>
              <a:xfrm>
                <a:off x="1059445" y="4183100"/>
                <a:ext cx="713620" cy="390728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2" name="Google Shape;1132;p43"/>
            <p:cNvGrpSpPr/>
            <p:nvPr/>
          </p:nvGrpSpPr>
          <p:grpSpPr>
            <a:xfrm>
              <a:off x="895750" y="3196922"/>
              <a:ext cx="713634" cy="457036"/>
              <a:chOff x="8009738" y="538175"/>
              <a:chExt cx="634963" cy="406652"/>
            </a:xfrm>
          </p:grpSpPr>
          <p:sp>
            <p:nvSpPr>
              <p:cNvPr id="1133" name="Google Shape;1133;p43"/>
              <p:cNvSpPr/>
              <p:nvPr/>
            </p:nvSpPr>
            <p:spPr>
              <a:xfrm>
                <a:off x="8009738" y="538175"/>
                <a:ext cx="63495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43"/>
              <p:cNvSpPr/>
              <p:nvPr/>
            </p:nvSpPr>
            <p:spPr>
              <a:xfrm>
                <a:off x="8601288" y="556375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1" y="1"/>
                    </a:moveTo>
                    <a:lnTo>
                      <a:pt x="868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43"/>
              <p:cNvSpPr/>
              <p:nvPr/>
            </p:nvSpPr>
            <p:spPr>
              <a:xfrm>
                <a:off x="8601288" y="556375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868" y="1"/>
                    </a:moveTo>
                    <a:lnTo>
                      <a:pt x="1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3"/>
              <p:cNvSpPr/>
              <p:nvPr/>
            </p:nvSpPr>
            <p:spPr>
              <a:xfrm>
                <a:off x="8009750" y="597175"/>
                <a:ext cx="634950" cy="347652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37" name="Google Shape;1137;p43"/>
          <p:cNvGrpSpPr/>
          <p:nvPr/>
        </p:nvGrpSpPr>
        <p:grpSpPr>
          <a:xfrm>
            <a:off x="7716627" y="3787518"/>
            <a:ext cx="271451" cy="488410"/>
            <a:chOff x="8063823" y="2506947"/>
            <a:chExt cx="198009" cy="356296"/>
          </a:xfrm>
        </p:grpSpPr>
        <p:sp>
          <p:nvSpPr>
            <p:cNvPr id="1138" name="Google Shape;1138;p43"/>
            <p:cNvSpPr/>
            <p:nvPr/>
          </p:nvSpPr>
          <p:spPr>
            <a:xfrm>
              <a:off x="8063823" y="2506947"/>
              <a:ext cx="198009" cy="39628"/>
            </a:xfrm>
            <a:custGeom>
              <a:avLst/>
              <a:gdLst/>
              <a:ahLst/>
              <a:cxnLst/>
              <a:rect l="l" t="t" r="r" b="b"/>
              <a:pathLst>
                <a:path w="4512" h="903" extrusionOk="0">
                  <a:moveTo>
                    <a:pt x="1" y="0"/>
                  </a:moveTo>
                  <a:lnTo>
                    <a:pt x="1" y="902"/>
                  </a:lnTo>
                  <a:lnTo>
                    <a:pt x="4511" y="902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3"/>
            <p:cNvSpPr/>
            <p:nvPr/>
          </p:nvSpPr>
          <p:spPr>
            <a:xfrm>
              <a:off x="8063823" y="2823615"/>
              <a:ext cx="198009" cy="39628"/>
            </a:xfrm>
            <a:custGeom>
              <a:avLst/>
              <a:gdLst/>
              <a:ahLst/>
              <a:cxnLst/>
              <a:rect l="l" t="t" r="r" b="b"/>
              <a:pathLst>
                <a:path w="4512" h="903" extrusionOk="0">
                  <a:moveTo>
                    <a:pt x="1" y="1"/>
                  </a:moveTo>
                  <a:lnTo>
                    <a:pt x="1" y="903"/>
                  </a:lnTo>
                  <a:lnTo>
                    <a:pt x="4511" y="903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3"/>
            <p:cNvSpPr/>
            <p:nvPr/>
          </p:nvSpPr>
          <p:spPr>
            <a:xfrm>
              <a:off x="8082122" y="2546531"/>
              <a:ext cx="159917" cy="275642"/>
            </a:xfrm>
            <a:custGeom>
              <a:avLst/>
              <a:gdLst/>
              <a:ahLst/>
              <a:cxnLst/>
              <a:rect l="l" t="t" r="r" b="b"/>
              <a:pathLst>
                <a:path w="3644" h="6281" extrusionOk="0">
                  <a:moveTo>
                    <a:pt x="0" y="0"/>
                  </a:moveTo>
                  <a:lnTo>
                    <a:pt x="0" y="1735"/>
                  </a:lnTo>
                  <a:lnTo>
                    <a:pt x="1214" y="2915"/>
                  </a:lnTo>
                  <a:lnTo>
                    <a:pt x="1214" y="3366"/>
                  </a:lnTo>
                  <a:lnTo>
                    <a:pt x="0" y="4511"/>
                  </a:lnTo>
                  <a:lnTo>
                    <a:pt x="0" y="6280"/>
                  </a:lnTo>
                  <a:lnTo>
                    <a:pt x="3643" y="6280"/>
                  </a:lnTo>
                  <a:lnTo>
                    <a:pt x="3643" y="4511"/>
                  </a:lnTo>
                  <a:lnTo>
                    <a:pt x="2463" y="3366"/>
                  </a:lnTo>
                  <a:lnTo>
                    <a:pt x="2463" y="2915"/>
                  </a:lnTo>
                  <a:lnTo>
                    <a:pt x="3643" y="1735"/>
                  </a:lnTo>
                  <a:lnTo>
                    <a:pt x="3643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3"/>
            <p:cNvSpPr/>
            <p:nvPr/>
          </p:nvSpPr>
          <p:spPr>
            <a:xfrm>
              <a:off x="8086686" y="2756648"/>
              <a:ext cx="152281" cy="65520"/>
            </a:xfrm>
            <a:custGeom>
              <a:avLst/>
              <a:gdLst/>
              <a:ahLst/>
              <a:cxnLst/>
              <a:rect l="l" t="t" r="r" b="b"/>
              <a:pathLst>
                <a:path w="3470" h="1493" extrusionOk="0">
                  <a:moveTo>
                    <a:pt x="1527" y="0"/>
                  </a:moveTo>
                  <a:lnTo>
                    <a:pt x="0" y="1492"/>
                  </a:lnTo>
                  <a:lnTo>
                    <a:pt x="3470" y="1492"/>
                  </a:lnTo>
                  <a:lnTo>
                    <a:pt x="19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3"/>
            <p:cNvSpPr/>
            <p:nvPr/>
          </p:nvSpPr>
          <p:spPr>
            <a:xfrm>
              <a:off x="8086686" y="2756648"/>
              <a:ext cx="152281" cy="65520"/>
            </a:xfrm>
            <a:custGeom>
              <a:avLst/>
              <a:gdLst/>
              <a:ahLst/>
              <a:cxnLst/>
              <a:rect l="l" t="t" r="r" b="b"/>
              <a:pathLst>
                <a:path w="3470" h="1493" fill="none" extrusionOk="0">
                  <a:moveTo>
                    <a:pt x="1527" y="0"/>
                  </a:moveTo>
                  <a:lnTo>
                    <a:pt x="0" y="1492"/>
                  </a:lnTo>
                  <a:lnTo>
                    <a:pt x="3470" y="1492"/>
                  </a:lnTo>
                  <a:lnTo>
                    <a:pt x="194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3"/>
            <p:cNvSpPr/>
            <p:nvPr/>
          </p:nvSpPr>
          <p:spPr>
            <a:xfrm>
              <a:off x="8153654" y="2726192"/>
              <a:ext cx="18344" cy="19836"/>
            </a:xfrm>
            <a:custGeom>
              <a:avLst/>
              <a:gdLst/>
              <a:ahLst/>
              <a:cxnLst/>
              <a:rect l="l" t="t" r="r" b="b"/>
              <a:pathLst>
                <a:path w="418" h="452" extrusionOk="0">
                  <a:moveTo>
                    <a:pt x="1" y="0"/>
                  </a:moveTo>
                  <a:lnTo>
                    <a:pt x="1" y="451"/>
                  </a:lnTo>
                  <a:lnTo>
                    <a:pt x="417" y="451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3"/>
            <p:cNvSpPr/>
            <p:nvPr/>
          </p:nvSpPr>
          <p:spPr>
            <a:xfrm>
              <a:off x="8153654" y="2698765"/>
              <a:ext cx="18344" cy="19836"/>
            </a:xfrm>
            <a:custGeom>
              <a:avLst/>
              <a:gdLst/>
              <a:ahLst/>
              <a:cxnLst/>
              <a:rect l="l" t="t" r="r" b="b"/>
              <a:pathLst>
                <a:path w="418" h="452" extrusionOk="0">
                  <a:moveTo>
                    <a:pt x="1" y="1"/>
                  </a:moveTo>
                  <a:lnTo>
                    <a:pt x="1" y="452"/>
                  </a:lnTo>
                  <a:lnTo>
                    <a:pt x="417" y="452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3"/>
            <p:cNvSpPr/>
            <p:nvPr/>
          </p:nvSpPr>
          <p:spPr>
            <a:xfrm>
              <a:off x="8124734" y="2628726"/>
              <a:ext cx="74648" cy="27472"/>
            </a:xfrm>
            <a:custGeom>
              <a:avLst/>
              <a:gdLst/>
              <a:ahLst/>
              <a:cxnLst/>
              <a:rect l="l" t="t" r="r" b="b"/>
              <a:pathLst>
                <a:path w="1701" h="626" extrusionOk="0">
                  <a:moveTo>
                    <a:pt x="1" y="1"/>
                  </a:moveTo>
                  <a:lnTo>
                    <a:pt x="660" y="625"/>
                  </a:lnTo>
                  <a:lnTo>
                    <a:pt x="1076" y="625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" name="Google Shape;1146;p43"/>
          <p:cNvGrpSpPr/>
          <p:nvPr/>
        </p:nvGrpSpPr>
        <p:grpSpPr>
          <a:xfrm>
            <a:off x="6328267" y="2122662"/>
            <a:ext cx="637467" cy="637467"/>
            <a:chOff x="1526703" y="2379293"/>
            <a:chExt cx="385200" cy="385200"/>
          </a:xfrm>
        </p:grpSpPr>
        <p:sp>
          <p:nvSpPr>
            <p:cNvPr id="1147" name="Google Shape;1147;p43"/>
            <p:cNvSpPr/>
            <p:nvPr/>
          </p:nvSpPr>
          <p:spPr>
            <a:xfrm rot="2700000">
              <a:off x="1583115" y="2435704"/>
              <a:ext cx="272378" cy="272378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3"/>
            <p:cNvSpPr/>
            <p:nvPr/>
          </p:nvSpPr>
          <p:spPr>
            <a:xfrm rot="2700000">
              <a:off x="1627238" y="2479547"/>
              <a:ext cx="184131" cy="184131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9" name="Google Shape;1149;p43"/>
          <p:cNvSpPr/>
          <p:nvPr/>
        </p:nvSpPr>
        <p:spPr>
          <a:xfrm rot="10800000">
            <a:off x="873457" y="538167"/>
            <a:ext cx="358302" cy="354998"/>
          </a:xfrm>
          <a:custGeom>
            <a:avLst/>
            <a:gdLst/>
            <a:ahLst/>
            <a:cxnLst/>
            <a:rect l="l" t="t" r="r" b="b"/>
            <a:pathLst>
              <a:path w="3678" h="3644" fill="none" extrusionOk="0">
                <a:moveTo>
                  <a:pt x="3157" y="0"/>
                </a:moveTo>
                <a:lnTo>
                  <a:pt x="1839" y="1319"/>
                </a:lnTo>
                <a:lnTo>
                  <a:pt x="486" y="0"/>
                </a:lnTo>
                <a:lnTo>
                  <a:pt x="0" y="486"/>
                </a:lnTo>
                <a:lnTo>
                  <a:pt x="1319" y="1805"/>
                </a:lnTo>
                <a:lnTo>
                  <a:pt x="0" y="3158"/>
                </a:lnTo>
                <a:lnTo>
                  <a:pt x="486" y="3643"/>
                </a:lnTo>
                <a:lnTo>
                  <a:pt x="1839" y="2325"/>
                </a:lnTo>
                <a:lnTo>
                  <a:pt x="3157" y="3643"/>
                </a:lnTo>
                <a:lnTo>
                  <a:pt x="3678" y="3158"/>
                </a:lnTo>
                <a:lnTo>
                  <a:pt x="2325" y="1805"/>
                </a:lnTo>
                <a:lnTo>
                  <a:pt x="3678" y="486"/>
                </a:lnTo>
                <a:lnTo>
                  <a:pt x="3157" y="0"/>
                </a:lnTo>
                <a:lnTo>
                  <a:pt x="3157" y="0"/>
                </a:lnTo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3"/>
          <p:cNvSpPr txBox="1">
            <a:spLocks noGrp="1"/>
          </p:cNvSpPr>
          <p:nvPr>
            <p:ph type="subTitle" idx="3"/>
          </p:nvPr>
        </p:nvSpPr>
        <p:spPr>
          <a:xfrm>
            <a:off x="960681" y="1252062"/>
            <a:ext cx="4836000" cy="22225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Cineverse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adalah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platform web yang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dirancang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khusus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untuk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pencinta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film yang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ingin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merinci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mengelola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daftar film yang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telah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mereka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tonton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.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Dengan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fitur-fitur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yang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mudah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digunakan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seperti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daftar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akun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, login,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menambah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film, dan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mengedit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film,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Cineverse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memberikan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pengalaman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yang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menyenangkan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dan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terorganisir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dalam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sz="1400" dirty="0" err="1">
                <a:effectLst/>
                <a:latin typeface="DM Sans" pitchFamily="2" charset="0"/>
                <a:ea typeface="Times New Roman" panose="02020603050405020304" pitchFamily="18" charset="0"/>
              </a:rPr>
              <a:t>menjelajahi</a:t>
            </a:r>
            <a:r>
              <a:rPr lang="en-ID" sz="1400" dirty="0">
                <a:effectLst/>
                <a:latin typeface="DM Sans" pitchFamily="2" charset="0"/>
                <a:ea typeface="Times New Roman" panose="02020603050405020304" pitchFamily="18" charset="0"/>
              </a:rPr>
              <a:t> dunia film.</a:t>
            </a:r>
            <a:endParaRPr lang="en-ID" sz="1400" dirty="0">
              <a:effectLst/>
              <a:latin typeface="DM Sans" pitchFamily="2" charset="0"/>
              <a:ea typeface="Calibri" panose="020F050202020403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DM Sans" pitchFamily="2" charset="0"/>
            </a:endParaRPr>
          </a:p>
        </p:txBody>
      </p:sp>
      <p:grpSp>
        <p:nvGrpSpPr>
          <p:cNvPr id="14" name="Google Shape;3888;p74">
            <a:extLst>
              <a:ext uri="{FF2B5EF4-FFF2-40B4-BE49-F238E27FC236}">
                <a16:creationId xmlns:a16="http://schemas.microsoft.com/office/drawing/2014/main" id="{C740D595-1E69-1ED9-C1CA-8729918AF161}"/>
              </a:ext>
            </a:extLst>
          </p:cNvPr>
          <p:cNvGrpSpPr/>
          <p:nvPr/>
        </p:nvGrpSpPr>
        <p:grpSpPr>
          <a:xfrm>
            <a:off x="3456052" y="3172903"/>
            <a:ext cx="2080909" cy="1696517"/>
            <a:chOff x="4986512" y="1276000"/>
            <a:chExt cx="3102600" cy="2591400"/>
          </a:xfrm>
        </p:grpSpPr>
        <p:sp>
          <p:nvSpPr>
            <p:cNvPr id="15" name="Google Shape;3889;p74">
              <a:extLst>
                <a:ext uri="{FF2B5EF4-FFF2-40B4-BE49-F238E27FC236}">
                  <a16:creationId xmlns:a16="http://schemas.microsoft.com/office/drawing/2014/main" id="{6FA20872-27E2-AB57-49B3-BB4052724B74}"/>
                </a:ext>
              </a:extLst>
            </p:cNvPr>
            <p:cNvSpPr/>
            <p:nvPr/>
          </p:nvSpPr>
          <p:spPr>
            <a:xfrm>
              <a:off x="4986512" y="1276000"/>
              <a:ext cx="3102600" cy="1962600"/>
            </a:xfrm>
            <a:prstGeom prst="roundRect">
              <a:avLst>
                <a:gd name="adj" fmla="val 5953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3890;p74">
              <a:extLst>
                <a:ext uri="{FF2B5EF4-FFF2-40B4-BE49-F238E27FC236}">
                  <a16:creationId xmlns:a16="http://schemas.microsoft.com/office/drawing/2014/main" id="{27A6156E-9CC3-4B3A-6930-0151DD59D970}"/>
                </a:ext>
              </a:extLst>
            </p:cNvPr>
            <p:cNvSpPr/>
            <p:nvPr/>
          </p:nvSpPr>
          <p:spPr>
            <a:xfrm>
              <a:off x="6024362" y="3238600"/>
              <a:ext cx="1026900" cy="562200"/>
            </a:xfrm>
            <a:prstGeom prst="trapezoid">
              <a:avLst>
                <a:gd name="adj" fmla="val 25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891;p74">
              <a:extLst>
                <a:ext uri="{FF2B5EF4-FFF2-40B4-BE49-F238E27FC236}">
                  <a16:creationId xmlns:a16="http://schemas.microsoft.com/office/drawing/2014/main" id="{FCA77208-767E-0939-09F5-1CA251D17A6B}"/>
                </a:ext>
              </a:extLst>
            </p:cNvPr>
            <p:cNvSpPr/>
            <p:nvPr/>
          </p:nvSpPr>
          <p:spPr>
            <a:xfrm>
              <a:off x="5922512" y="3800800"/>
              <a:ext cx="1230600" cy="666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892;p74">
              <a:extLst>
                <a:ext uri="{FF2B5EF4-FFF2-40B4-BE49-F238E27FC236}">
                  <a16:creationId xmlns:a16="http://schemas.microsoft.com/office/drawing/2014/main" id="{44054C1A-C743-EFD7-9D09-F679369334CD}"/>
                </a:ext>
              </a:extLst>
            </p:cNvPr>
            <p:cNvSpPr/>
            <p:nvPr/>
          </p:nvSpPr>
          <p:spPr>
            <a:xfrm>
              <a:off x="6480812" y="3059975"/>
              <a:ext cx="114000" cy="1035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7C01A2C8-F89F-7C43-034A-EA996FB996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9348" y="3377007"/>
            <a:ext cx="1717482" cy="8749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45"/>
          <p:cNvSpPr txBox="1">
            <a:spLocks noGrp="1"/>
          </p:cNvSpPr>
          <p:nvPr>
            <p:ph type="title"/>
          </p:nvPr>
        </p:nvSpPr>
        <p:spPr>
          <a:xfrm>
            <a:off x="1622161" y="1489432"/>
            <a:ext cx="2123313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Daftar akun </a:t>
            </a:r>
            <a:endParaRPr dirty="0"/>
          </a:p>
        </p:txBody>
      </p:sp>
      <p:sp>
        <p:nvSpPr>
          <p:cNvPr id="1252" name="Google Shape;1252;p45"/>
          <p:cNvSpPr txBox="1">
            <a:spLocks noGrp="1"/>
          </p:cNvSpPr>
          <p:nvPr>
            <p:ph type="title" idx="2"/>
          </p:nvPr>
        </p:nvSpPr>
        <p:spPr>
          <a:xfrm>
            <a:off x="722810" y="1401230"/>
            <a:ext cx="804000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53" name="Google Shape;1253;p45"/>
          <p:cNvSpPr txBox="1">
            <a:spLocks noGrp="1"/>
          </p:cNvSpPr>
          <p:nvPr>
            <p:ph type="subTitle" idx="1"/>
          </p:nvPr>
        </p:nvSpPr>
        <p:spPr>
          <a:xfrm>
            <a:off x="1589270" y="2018938"/>
            <a:ext cx="2943172" cy="15191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Pengguna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dapat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membuat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akun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pribadi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dengan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mengisi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formulir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pendaftaran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.</a:t>
            </a:r>
          </a:p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Informasi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yang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diperlukan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termasuk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username dan password yang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aman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.</a:t>
            </a:r>
            <a:endParaRPr lang="en-ID" dirty="0">
              <a:effectLst/>
              <a:latin typeface="DM Sans" pitchFamily="2" charset="0"/>
              <a:ea typeface="Noto Sans Symbols"/>
              <a:cs typeface="Noto Sans Symbols"/>
            </a:endParaRPr>
          </a:p>
        </p:txBody>
      </p:sp>
      <p:sp>
        <p:nvSpPr>
          <p:cNvPr id="1254" name="Google Shape;1254;p45"/>
          <p:cNvSpPr txBox="1">
            <a:spLocks noGrp="1"/>
          </p:cNvSpPr>
          <p:nvPr>
            <p:ph type="title" idx="3"/>
          </p:nvPr>
        </p:nvSpPr>
        <p:spPr>
          <a:xfrm>
            <a:off x="1400100" y="604850"/>
            <a:ext cx="6343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MAIN FEATURE</a:t>
            </a:r>
            <a:endParaRPr dirty="0"/>
          </a:p>
        </p:txBody>
      </p:sp>
      <p:sp>
        <p:nvSpPr>
          <p:cNvPr id="1261" name="Google Shape;1261;p45"/>
          <p:cNvSpPr txBox="1">
            <a:spLocks noGrp="1"/>
          </p:cNvSpPr>
          <p:nvPr>
            <p:ph type="title" idx="13"/>
          </p:nvPr>
        </p:nvSpPr>
        <p:spPr>
          <a:xfrm>
            <a:off x="5502875" y="1357567"/>
            <a:ext cx="2265449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Login</a:t>
            </a:r>
            <a:endParaRPr dirty="0"/>
          </a:p>
        </p:txBody>
      </p:sp>
      <p:sp>
        <p:nvSpPr>
          <p:cNvPr id="1262" name="Google Shape;1262;p45"/>
          <p:cNvSpPr txBox="1">
            <a:spLocks noGrp="1"/>
          </p:cNvSpPr>
          <p:nvPr>
            <p:ph type="title" idx="14"/>
          </p:nvPr>
        </p:nvSpPr>
        <p:spPr>
          <a:xfrm>
            <a:off x="4572000" y="1443205"/>
            <a:ext cx="804000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263" name="Google Shape;1263;p45"/>
          <p:cNvSpPr txBox="1">
            <a:spLocks noGrp="1"/>
          </p:cNvSpPr>
          <p:nvPr>
            <p:ph type="subTitle" idx="15"/>
          </p:nvPr>
        </p:nvSpPr>
        <p:spPr>
          <a:xfrm>
            <a:off x="5502875" y="1784938"/>
            <a:ext cx="2336400" cy="13876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Pengguna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yang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sudah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memiliki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akun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dapat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masuk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menggunakan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kombinasi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username dan password.</a:t>
            </a:r>
            <a:endParaRPr lang="en-ID" dirty="0">
              <a:effectLst/>
              <a:latin typeface="DM Sans" pitchFamily="2" charset="0"/>
              <a:ea typeface="Noto Sans Symbols"/>
              <a:cs typeface="Noto Sans Symbols"/>
            </a:endParaRPr>
          </a:p>
        </p:txBody>
      </p:sp>
      <p:grpSp>
        <p:nvGrpSpPr>
          <p:cNvPr id="1270" name="Google Shape;1270;p45"/>
          <p:cNvGrpSpPr/>
          <p:nvPr/>
        </p:nvGrpSpPr>
        <p:grpSpPr>
          <a:xfrm>
            <a:off x="671135" y="1357567"/>
            <a:ext cx="906150" cy="834425"/>
            <a:chOff x="1087275" y="1394225"/>
            <a:chExt cx="906150" cy="834425"/>
          </a:xfrm>
        </p:grpSpPr>
        <p:sp>
          <p:nvSpPr>
            <p:cNvPr id="1271" name="Google Shape;1271;p45"/>
            <p:cNvSpPr/>
            <p:nvPr/>
          </p:nvSpPr>
          <p:spPr>
            <a:xfrm>
              <a:off x="1495050" y="1394225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1495050" y="21368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108727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190162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" name="Google Shape;1285;p45"/>
          <p:cNvGrpSpPr/>
          <p:nvPr/>
        </p:nvGrpSpPr>
        <p:grpSpPr>
          <a:xfrm>
            <a:off x="671135" y="317820"/>
            <a:ext cx="531578" cy="663146"/>
            <a:chOff x="801772" y="447667"/>
            <a:chExt cx="531578" cy="663146"/>
          </a:xfrm>
        </p:grpSpPr>
        <p:sp>
          <p:nvSpPr>
            <p:cNvPr id="1286" name="Google Shape;1286;p45"/>
            <p:cNvSpPr/>
            <p:nvPr/>
          </p:nvSpPr>
          <p:spPr>
            <a:xfrm>
              <a:off x="801772" y="447667"/>
              <a:ext cx="444011" cy="577450"/>
            </a:xfrm>
            <a:custGeom>
              <a:avLst/>
              <a:gdLst/>
              <a:ahLst/>
              <a:cxnLst/>
              <a:rect l="l" t="t" r="r" b="b"/>
              <a:pathLst>
                <a:path w="13393" h="17418" extrusionOk="0">
                  <a:moveTo>
                    <a:pt x="1" y="0"/>
                  </a:moveTo>
                  <a:lnTo>
                    <a:pt x="1" y="17417"/>
                  </a:lnTo>
                  <a:lnTo>
                    <a:pt x="13393" y="17417"/>
                  </a:lnTo>
                  <a:lnTo>
                    <a:pt x="13393" y="4164"/>
                  </a:lnTo>
                  <a:lnTo>
                    <a:pt x="1006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1135355" y="447667"/>
              <a:ext cx="110431" cy="138047"/>
            </a:xfrm>
            <a:custGeom>
              <a:avLst/>
              <a:gdLst/>
              <a:ahLst/>
              <a:cxnLst/>
              <a:rect l="l" t="t" r="r" b="b"/>
              <a:pathLst>
                <a:path w="3331" h="4164" extrusionOk="0">
                  <a:moveTo>
                    <a:pt x="0" y="0"/>
                  </a:moveTo>
                  <a:lnTo>
                    <a:pt x="0" y="4164"/>
                  </a:lnTo>
                  <a:lnTo>
                    <a:pt x="3331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88" name="Google Shape;1288;p45"/>
            <p:cNvCxnSpPr/>
            <p:nvPr/>
          </p:nvCxnSpPr>
          <p:spPr>
            <a:xfrm>
              <a:off x="867188" y="681575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9" name="Google Shape;1289;p45"/>
            <p:cNvCxnSpPr/>
            <p:nvPr/>
          </p:nvCxnSpPr>
          <p:spPr>
            <a:xfrm>
              <a:off x="867188" y="736400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0" name="Google Shape;1290;p45"/>
            <p:cNvCxnSpPr/>
            <p:nvPr/>
          </p:nvCxnSpPr>
          <p:spPr>
            <a:xfrm>
              <a:off x="867188" y="788650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91" name="Google Shape;1291;p45"/>
            <p:cNvSpPr/>
            <p:nvPr/>
          </p:nvSpPr>
          <p:spPr>
            <a:xfrm>
              <a:off x="1135350" y="912813"/>
              <a:ext cx="198000" cy="1980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1188375" y="966263"/>
              <a:ext cx="91950" cy="91100"/>
            </a:xfrm>
            <a:custGeom>
              <a:avLst/>
              <a:gdLst/>
              <a:ahLst/>
              <a:cxnLst/>
              <a:rect l="l" t="t" r="r" b="b"/>
              <a:pathLst>
                <a:path w="3678" h="3644" fill="none" extrusionOk="0">
                  <a:moveTo>
                    <a:pt x="3157" y="0"/>
                  </a:moveTo>
                  <a:lnTo>
                    <a:pt x="1839" y="1319"/>
                  </a:lnTo>
                  <a:lnTo>
                    <a:pt x="486" y="0"/>
                  </a:lnTo>
                  <a:lnTo>
                    <a:pt x="0" y="486"/>
                  </a:lnTo>
                  <a:lnTo>
                    <a:pt x="1319" y="1805"/>
                  </a:lnTo>
                  <a:lnTo>
                    <a:pt x="0" y="3158"/>
                  </a:lnTo>
                  <a:lnTo>
                    <a:pt x="486" y="3643"/>
                  </a:lnTo>
                  <a:lnTo>
                    <a:pt x="1839" y="2325"/>
                  </a:lnTo>
                  <a:lnTo>
                    <a:pt x="3157" y="3643"/>
                  </a:lnTo>
                  <a:lnTo>
                    <a:pt x="3678" y="3158"/>
                  </a:lnTo>
                  <a:lnTo>
                    <a:pt x="2325" y="1805"/>
                  </a:lnTo>
                  <a:lnTo>
                    <a:pt x="3678" y="486"/>
                  </a:lnTo>
                  <a:lnTo>
                    <a:pt x="3157" y="0"/>
                  </a:lnTo>
                  <a:lnTo>
                    <a:pt x="315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45"/>
          <p:cNvGrpSpPr/>
          <p:nvPr/>
        </p:nvGrpSpPr>
        <p:grpSpPr>
          <a:xfrm>
            <a:off x="8073868" y="4011416"/>
            <a:ext cx="716260" cy="729834"/>
            <a:chOff x="8073868" y="4011416"/>
            <a:chExt cx="716260" cy="729834"/>
          </a:xfrm>
        </p:grpSpPr>
        <p:grpSp>
          <p:nvGrpSpPr>
            <p:cNvPr id="1296" name="Google Shape;1296;p45"/>
            <p:cNvGrpSpPr/>
            <p:nvPr/>
          </p:nvGrpSpPr>
          <p:grpSpPr>
            <a:xfrm>
              <a:off x="8273893" y="4239541"/>
              <a:ext cx="516235" cy="501709"/>
              <a:chOff x="8050056" y="3202466"/>
              <a:chExt cx="516235" cy="501709"/>
            </a:xfrm>
          </p:grpSpPr>
          <p:sp>
            <p:nvSpPr>
              <p:cNvPr id="1297" name="Google Shape;1297;p45"/>
              <p:cNvSpPr/>
              <p:nvPr/>
            </p:nvSpPr>
            <p:spPr>
              <a:xfrm>
                <a:off x="8050056" y="3202466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45"/>
              <p:cNvSpPr/>
              <p:nvPr/>
            </p:nvSpPr>
            <p:spPr>
              <a:xfrm>
                <a:off x="8082172" y="3298064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45"/>
              <p:cNvSpPr/>
              <p:nvPr/>
            </p:nvSpPr>
            <p:spPr>
              <a:xfrm>
                <a:off x="8424029" y="3249901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45"/>
              <p:cNvSpPr/>
              <p:nvPr/>
            </p:nvSpPr>
            <p:spPr>
              <a:xfrm>
                <a:off x="8466857" y="3242252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3" name="Google Shape;1303;p45"/>
            <p:cNvGrpSpPr/>
            <p:nvPr/>
          </p:nvGrpSpPr>
          <p:grpSpPr>
            <a:xfrm>
              <a:off x="8173881" y="4125478"/>
              <a:ext cx="516235" cy="501709"/>
              <a:chOff x="8050056" y="3202466"/>
              <a:chExt cx="516235" cy="501709"/>
            </a:xfrm>
          </p:grpSpPr>
          <p:sp>
            <p:nvSpPr>
              <p:cNvPr id="1304" name="Google Shape;1304;p45"/>
              <p:cNvSpPr/>
              <p:nvPr/>
            </p:nvSpPr>
            <p:spPr>
              <a:xfrm>
                <a:off x="8050056" y="3202466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45"/>
              <p:cNvSpPr/>
              <p:nvPr/>
            </p:nvSpPr>
            <p:spPr>
              <a:xfrm>
                <a:off x="8082172" y="3298064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45"/>
              <p:cNvSpPr/>
              <p:nvPr/>
            </p:nvSpPr>
            <p:spPr>
              <a:xfrm>
                <a:off x="8424029" y="3249901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45"/>
              <p:cNvSpPr/>
              <p:nvPr/>
            </p:nvSpPr>
            <p:spPr>
              <a:xfrm>
                <a:off x="8466857" y="3242252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0" name="Google Shape;1310;p45"/>
            <p:cNvGrpSpPr/>
            <p:nvPr/>
          </p:nvGrpSpPr>
          <p:grpSpPr>
            <a:xfrm>
              <a:off x="8073868" y="4011416"/>
              <a:ext cx="516235" cy="501709"/>
              <a:chOff x="8050056" y="3202466"/>
              <a:chExt cx="516235" cy="501709"/>
            </a:xfrm>
          </p:grpSpPr>
          <p:sp>
            <p:nvSpPr>
              <p:cNvPr id="1311" name="Google Shape;1311;p45"/>
              <p:cNvSpPr/>
              <p:nvPr/>
            </p:nvSpPr>
            <p:spPr>
              <a:xfrm>
                <a:off x="8050056" y="3202466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45"/>
              <p:cNvSpPr/>
              <p:nvPr/>
            </p:nvSpPr>
            <p:spPr>
              <a:xfrm>
                <a:off x="8082172" y="3298064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45"/>
              <p:cNvSpPr/>
              <p:nvPr/>
            </p:nvSpPr>
            <p:spPr>
              <a:xfrm>
                <a:off x="8424029" y="3249901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45"/>
              <p:cNvSpPr/>
              <p:nvPr/>
            </p:nvSpPr>
            <p:spPr>
              <a:xfrm>
                <a:off x="8466857" y="3242252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" name="Google Shape;1270;p45">
            <a:extLst>
              <a:ext uri="{FF2B5EF4-FFF2-40B4-BE49-F238E27FC236}">
                <a16:creationId xmlns:a16="http://schemas.microsoft.com/office/drawing/2014/main" id="{E1DDF6A5-D68E-977D-17A8-708B6A4D0F1F}"/>
              </a:ext>
            </a:extLst>
          </p:cNvPr>
          <p:cNvGrpSpPr/>
          <p:nvPr/>
        </p:nvGrpSpPr>
        <p:grpSpPr>
          <a:xfrm>
            <a:off x="4520925" y="1398742"/>
            <a:ext cx="906150" cy="834425"/>
            <a:chOff x="1087275" y="1394225"/>
            <a:chExt cx="906150" cy="834425"/>
          </a:xfrm>
        </p:grpSpPr>
        <p:sp>
          <p:nvSpPr>
            <p:cNvPr id="38" name="Google Shape;1271;p45">
              <a:extLst>
                <a:ext uri="{FF2B5EF4-FFF2-40B4-BE49-F238E27FC236}">
                  <a16:creationId xmlns:a16="http://schemas.microsoft.com/office/drawing/2014/main" id="{ADA2DC3A-1D99-5AEE-47AE-9967ED7501C6}"/>
                </a:ext>
              </a:extLst>
            </p:cNvPr>
            <p:cNvSpPr/>
            <p:nvPr/>
          </p:nvSpPr>
          <p:spPr>
            <a:xfrm>
              <a:off x="1495050" y="1394225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72;p45">
              <a:extLst>
                <a:ext uri="{FF2B5EF4-FFF2-40B4-BE49-F238E27FC236}">
                  <a16:creationId xmlns:a16="http://schemas.microsoft.com/office/drawing/2014/main" id="{42047B3B-5BF5-E643-ADA1-4BDA7F097486}"/>
                </a:ext>
              </a:extLst>
            </p:cNvPr>
            <p:cNvSpPr/>
            <p:nvPr/>
          </p:nvSpPr>
          <p:spPr>
            <a:xfrm>
              <a:off x="1495050" y="21368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73;p45">
              <a:extLst>
                <a:ext uri="{FF2B5EF4-FFF2-40B4-BE49-F238E27FC236}">
                  <a16:creationId xmlns:a16="http://schemas.microsoft.com/office/drawing/2014/main" id="{E57FB8BE-B214-A23B-09A2-0C435C705AED}"/>
                </a:ext>
              </a:extLst>
            </p:cNvPr>
            <p:cNvSpPr/>
            <p:nvPr/>
          </p:nvSpPr>
          <p:spPr>
            <a:xfrm>
              <a:off x="108727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74;p45">
              <a:extLst>
                <a:ext uri="{FF2B5EF4-FFF2-40B4-BE49-F238E27FC236}">
                  <a16:creationId xmlns:a16="http://schemas.microsoft.com/office/drawing/2014/main" id="{F3D296BB-D955-82DF-DE8E-BBF79E22F8DB}"/>
                </a:ext>
              </a:extLst>
            </p:cNvPr>
            <p:cNvSpPr/>
            <p:nvPr/>
          </p:nvSpPr>
          <p:spPr>
            <a:xfrm>
              <a:off x="190162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1197;p44">
            <a:extLst>
              <a:ext uri="{FF2B5EF4-FFF2-40B4-BE49-F238E27FC236}">
                <a16:creationId xmlns:a16="http://schemas.microsoft.com/office/drawing/2014/main" id="{DAF9AB41-5D03-1CB5-92E3-40CCAB95A395}"/>
              </a:ext>
            </a:extLst>
          </p:cNvPr>
          <p:cNvGrpSpPr/>
          <p:nvPr/>
        </p:nvGrpSpPr>
        <p:grpSpPr>
          <a:xfrm>
            <a:off x="4316313" y="3933365"/>
            <a:ext cx="2685658" cy="1159520"/>
            <a:chOff x="915742" y="4093755"/>
            <a:chExt cx="2685658" cy="1159520"/>
          </a:xfrm>
        </p:grpSpPr>
        <p:sp>
          <p:nvSpPr>
            <p:cNvPr id="43" name="Google Shape;1198;p44">
              <a:extLst>
                <a:ext uri="{FF2B5EF4-FFF2-40B4-BE49-F238E27FC236}">
                  <a16:creationId xmlns:a16="http://schemas.microsoft.com/office/drawing/2014/main" id="{24A35D83-0015-779D-2B11-21CAC38D6DE5}"/>
                </a:ext>
              </a:extLst>
            </p:cNvPr>
            <p:cNvSpPr/>
            <p:nvPr/>
          </p:nvSpPr>
          <p:spPr>
            <a:xfrm rot="10800000">
              <a:off x="915742" y="4099678"/>
              <a:ext cx="2685658" cy="1153597"/>
            </a:xfrm>
            <a:custGeom>
              <a:avLst/>
              <a:gdLst/>
              <a:ahLst/>
              <a:cxnLst/>
              <a:rect l="l" t="t" r="r" b="b"/>
              <a:pathLst>
                <a:path w="25697" h="17103" extrusionOk="0">
                  <a:moveTo>
                    <a:pt x="25609" y="89"/>
                  </a:moveTo>
                  <a:lnTo>
                    <a:pt x="25609" y="17015"/>
                  </a:lnTo>
                  <a:lnTo>
                    <a:pt x="88" y="17015"/>
                  </a:lnTo>
                  <a:lnTo>
                    <a:pt x="88" y="89"/>
                  </a:lnTo>
                  <a:close/>
                  <a:moveTo>
                    <a:pt x="0" y="1"/>
                  </a:moveTo>
                  <a:lnTo>
                    <a:pt x="0" y="17103"/>
                  </a:lnTo>
                  <a:lnTo>
                    <a:pt x="25697" y="17103"/>
                  </a:lnTo>
                  <a:lnTo>
                    <a:pt x="25697" y="17059"/>
                  </a:lnTo>
                  <a:lnTo>
                    <a:pt x="256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199;p44">
              <a:extLst>
                <a:ext uri="{FF2B5EF4-FFF2-40B4-BE49-F238E27FC236}">
                  <a16:creationId xmlns:a16="http://schemas.microsoft.com/office/drawing/2014/main" id="{0221D9DE-22D2-787A-AB28-D99B365F9BB2}"/>
                </a:ext>
              </a:extLst>
            </p:cNvPr>
            <p:cNvSpPr/>
            <p:nvPr/>
          </p:nvSpPr>
          <p:spPr>
            <a:xfrm rot="10800000">
              <a:off x="3216633" y="4093755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00;p44">
              <a:extLst>
                <a:ext uri="{FF2B5EF4-FFF2-40B4-BE49-F238E27FC236}">
                  <a16:creationId xmlns:a16="http://schemas.microsoft.com/office/drawing/2014/main" id="{5427993E-2FE1-0CF7-EEB1-0089EBEE4C38}"/>
                </a:ext>
              </a:extLst>
            </p:cNvPr>
            <p:cNvSpPr/>
            <p:nvPr/>
          </p:nvSpPr>
          <p:spPr>
            <a:xfrm rot="10800000">
              <a:off x="3216627" y="4096710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01;p44">
              <a:extLst>
                <a:ext uri="{FF2B5EF4-FFF2-40B4-BE49-F238E27FC236}">
                  <a16:creationId xmlns:a16="http://schemas.microsoft.com/office/drawing/2014/main" id="{DA33AB6C-7BEE-82ED-865C-CFFDE1E0C3F7}"/>
                </a:ext>
              </a:extLst>
            </p:cNvPr>
            <p:cNvSpPr/>
            <p:nvPr/>
          </p:nvSpPr>
          <p:spPr>
            <a:xfrm rot="10800000">
              <a:off x="2837076" y="4093755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02;p44">
              <a:extLst>
                <a:ext uri="{FF2B5EF4-FFF2-40B4-BE49-F238E27FC236}">
                  <a16:creationId xmlns:a16="http://schemas.microsoft.com/office/drawing/2014/main" id="{32B0FA87-F653-2175-EC54-B9520A67D978}"/>
                </a:ext>
              </a:extLst>
            </p:cNvPr>
            <p:cNvSpPr/>
            <p:nvPr/>
          </p:nvSpPr>
          <p:spPr>
            <a:xfrm rot="10800000">
              <a:off x="2837071" y="4096710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03;p44">
              <a:extLst>
                <a:ext uri="{FF2B5EF4-FFF2-40B4-BE49-F238E27FC236}">
                  <a16:creationId xmlns:a16="http://schemas.microsoft.com/office/drawing/2014/main" id="{AB23443C-67A4-DDE5-981E-3AD9A2068877}"/>
                </a:ext>
              </a:extLst>
            </p:cNvPr>
            <p:cNvSpPr/>
            <p:nvPr/>
          </p:nvSpPr>
          <p:spPr>
            <a:xfrm rot="10800000">
              <a:off x="2451599" y="4093755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04;p44">
              <a:extLst>
                <a:ext uri="{FF2B5EF4-FFF2-40B4-BE49-F238E27FC236}">
                  <a16:creationId xmlns:a16="http://schemas.microsoft.com/office/drawing/2014/main" id="{DC00FEA2-F2F1-A4E3-A015-B640D7868043}"/>
                </a:ext>
              </a:extLst>
            </p:cNvPr>
            <p:cNvSpPr/>
            <p:nvPr/>
          </p:nvSpPr>
          <p:spPr>
            <a:xfrm rot="10800000">
              <a:off x="2451594" y="4096710"/>
              <a:ext cx="12109" cy="1153597"/>
            </a:xfrm>
            <a:custGeom>
              <a:avLst/>
              <a:gdLst/>
              <a:ahLst/>
              <a:cxnLst/>
              <a:rect l="l" t="t" r="r" b="b"/>
              <a:pathLst>
                <a:path w="90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05;p44">
              <a:extLst>
                <a:ext uri="{FF2B5EF4-FFF2-40B4-BE49-F238E27FC236}">
                  <a16:creationId xmlns:a16="http://schemas.microsoft.com/office/drawing/2014/main" id="{8A44C921-5B73-93EE-FD06-3E11426989AD}"/>
                </a:ext>
              </a:extLst>
            </p:cNvPr>
            <p:cNvSpPr/>
            <p:nvPr/>
          </p:nvSpPr>
          <p:spPr>
            <a:xfrm rot="10800000">
              <a:off x="2072176" y="4093755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06;p44">
              <a:extLst>
                <a:ext uri="{FF2B5EF4-FFF2-40B4-BE49-F238E27FC236}">
                  <a16:creationId xmlns:a16="http://schemas.microsoft.com/office/drawing/2014/main" id="{14A4FB15-A7C8-6496-5C8D-6D5D01272D8A}"/>
                </a:ext>
              </a:extLst>
            </p:cNvPr>
            <p:cNvSpPr/>
            <p:nvPr/>
          </p:nvSpPr>
          <p:spPr>
            <a:xfrm rot="10800000">
              <a:off x="2072172" y="4096710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07;p44">
              <a:extLst>
                <a:ext uri="{FF2B5EF4-FFF2-40B4-BE49-F238E27FC236}">
                  <a16:creationId xmlns:a16="http://schemas.microsoft.com/office/drawing/2014/main" id="{4255ED0C-29C9-F056-A4C1-7C3F2126712B}"/>
                </a:ext>
              </a:extLst>
            </p:cNvPr>
            <p:cNvSpPr/>
            <p:nvPr/>
          </p:nvSpPr>
          <p:spPr>
            <a:xfrm rot="10800000">
              <a:off x="1686699" y="4093755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08;p44">
              <a:extLst>
                <a:ext uri="{FF2B5EF4-FFF2-40B4-BE49-F238E27FC236}">
                  <a16:creationId xmlns:a16="http://schemas.microsoft.com/office/drawing/2014/main" id="{B024C9F3-B312-5967-638E-7FCDF177CD7B}"/>
                </a:ext>
              </a:extLst>
            </p:cNvPr>
            <p:cNvSpPr/>
            <p:nvPr/>
          </p:nvSpPr>
          <p:spPr>
            <a:xfrm rot="10800000">
              <a:off x="1686695" y="4096710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09;p44">
              <a:extLst>
                <a:ext uri="{FF2B5EF4-FFF2-40B4-BE49-F238E27FC236}">
                  <a16:creationId xmlns:a16="http://schemas.microsoft.com/office/drawing/2014/main" id="{1415538B-90B4-025E-0077-896F6BF1C325}"/>
                </a:ext>
              </a:extLst>
            </p:cNvPr>
            <p:cNvSpPr/>
            <p:nvPr/>
          </p:nvSpPr>
          <p:spPr>
            <a:xfrm rot="10800000">
              <a:off x="1307142" y="4093755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10;p44">
              <a:extLst>
                <a:ext uri="{FF2B5EF4-FFF2-40B4-BE49-F238E27FC236}">
                  <a16:creationId xmlns:a16="http://schemas.microsoft.com/office/drawing/2014/main" id="{0F079D55-2AA5-4F47-210A-35DDFCABC25F}"/>
                </a:ext>
              </a:extLst>
            </p:cNvPr>
            <p:cNvSpPr/>
            <p:nvPr/>
          </p:nvSpPr>
          <p:spPr>
            <a:xfrm rot="10800000">
              <a:off x="1307139" y="4096710"/>
              <a:ext cx="11975" cy="1153597"/>
            </a:xfrm>
            <a:custGeom>
              <a:avLst/>
              <a:gdLst/>
              <a:ahLst/>
              <a:cxnLst/>
              <a:rect l="l" t="t" r="r" b="b"/>
              <a:pathLst>
                <a:path w="89" h="17103" fill="none" extrusionOk="0">
                  <a:moveTo>
                    <a:pt x="1" y="1"/>
                  </a:moveTo>
                  <a:lnTo>
                    <a:pt x="1" y="17103"/>
                  </a:lnTo>
                  <a:lnTo>
                    <a:pt x="89" y="17103"/>
                  </a:lnTo>
                  <a:lnTo>
                    <a:pt x="8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11;p44">
              <a:extLst>
                <a:ext uri="{FF2B5EF4-FFF2-40B4-BE49-F238E27FC236}">
                  <a16:creationId xmlns:a16="http://schemas.microsoft.com/office/drawing/2014/main" id="{1EDC465A-0E52-3C45-6723-4DDB7A3344E5}"/>
                </a:ext>
              </a:extLst>
            </p:cNvPr>
            <p:cNvSpPr/>
            <p:nvPr/>
          </p:nvSpPr>
          <p:spPr>
            <a:xfrm rot="10800000">
              <a:off x="933474" y="4476252"/>
              <a:ext cx="2663875" cy="9325"/>
            </a:xfrm>
            <a:custGeom>
              <a:avLst/>
              <a:gdLst/>
              <a:ahLst/>
              <a:cxnLst/>
              <a:rect l="l" t="t" r="r" b="b"/>
              <a:pathLst>
                <a:path w="25477" h="89" extrusionOk="0">
                  <a:moveTo>
                    <a:pt x="0" y="1"/>
                  </a:moveTo>
                  <a:lnTo>
                    <a:pt x="0" y="89"/>
                  </a:lnTo>
                  <a:lnTo>
                    <a:pt x="25477" y="89"/>
                  </a:lnTo>
                  <a:lnTo>
                    <a:pt x="254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1234;p44">
            <a:extLst>
              <a:ext uri="{FF2B5EF4-FFF2-40B4-BE49-F238E27FC236}">
                <a16:creationId xmlns:a16="http://schemas.microsoft.com/office/drawing/2014/main" id="{1ACA9E65-F33C-82B7-E324-6F6A1E3C902A}"/>
              </a:ext>
            </a:extLst>
          </p:cNvPr>
          <p:cNvGrpSpPr/>
          <p:nvPr/>
        </p:nvGrpSpPr>
        <p:grpSpPr>
          <a:xfrm rot="-5400000">
            <a:off x="6844401" y="4193564"/>
            <a:ext cx="313200" cy="313200"/>
            <a:chOff x="2053583" y="3822225"/>
            <a:chExt cx="313200" cy="313200"/>
          </a:xfrm>
        </p:grpSpPr>
        <p:sp>
          <p:nvSpPr>
            <p:cNvPr id="58" name="Google Shape;1235;p44">
              <a:extLst>
                <a:ext uri="{FF2B5EF4-FFF2-40B4-BE49-F238E27FC236}">
                  <a16:creationId xmlns:a16="http://schemas.microsoft.com/office/drawing/2014/main" id="{659BD9D0-6F1C-8BD9-D69D-EB1AECB9CC22}"/>
                </a:ext>
              </a:extLst>
            </p:cNvPr>
            <p:cNvSpPr/>
            <p:nvPr/>
          </p:nvSpPr>
          <p:spPr>
            <a:xfrm>
              <a:off x="2053583" y="3822225"/>
              <a:ext cx="313200" cy="31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236;p44">
              <a:extLst>
                <a:ext uri="{FF2B5EF4-FFF2-40B4-BE49-F238E27FC236}">
                  <a16:creationId xmlns:a16="http://schemas.microsoft.com/office/drawing/2014/main" id="{14DD96D0-A058-5E1B-1353-83D95813DF6D}"/>
                </a:ext>
              </a:extLst>
            </p:cNvPr>
            <p:cNvSpPr/>
            <p:nvPr/>
          </p:nvSpPr>
          <p:spPr>
            <a:xfrm>
              <a:off x="2104128" y="3872769"/>
              <a:ext cx="211800" cy="2118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" name="Google Shape;1102;p43">
            <a:extLst>
              <a:ext uri="{FF2B5EF4-FFF2-40B4-BE49-F238E27FC236}">
                <a16:creationId xmlns:a16="http://schemas.microsoft.com/office/drawing/2014/main" id="{E37D8518-03CD-7E29-CD3A-250B4BC920FA}"/>
              </a:ext>
            </a:extLst>
          </p:cNvPr>
          <p:cNvGrpSpPr/>
          <p:nvPr/>
        </p:nvGrpSpPr>
        <p:grpSpPr>
          <a:xfrm>
            <a:off x="5089643" y="3437013"/>
            <a:ext cx="856268" cy="913150"/>
            <a:chOff x="940342" y="821389"/>
            <a:chExt cx="696153" cy="742398"/>
          </a:xfrm>
        </p:grpSpPr>
        <p:grpSp>
          <p:nvGrpSpPr>
            <p:cNvPr id="61" name="Google Shape;1103;p43">
              <a:extLst>
                <a:ext uri="{FF2B5EF4-FFF2-40B4-BE49-F238E27FC236}">
                  <a16:creationId xmlns:a16="http://schemas.microsoft.com/office/drawing/2014/main" id="{0D9AD1C8-0784-9027-C52B-3C1F94BAB436}"/>
                </a:ext>
              </a:extLst>
            </p:cNvPr>
            <p:cNvGrpSpPr/>
            <p:nvPr/>
          </p:nvGrpSpPr>
          <p:grpSpPr>
            <a:xfrm>
              <a:off x="1138792" y="1080089"/>
              <a:ext cx="497703" cy="483698"/>
              <a:chOff x="794331" y="401591"/>
              <a:chExt cx="516235" cy="501709"/>
            </a:xfrm>
          </p:grpSpPr>
          <p:sp>
            <p:nvSpPr>
              <p:cNvPr id="1226" name="Google Shape;1104;p43">
                <a:extLst>
                  <a:ext uri="{FF2B5EF4-FFF2-40B4-BE49-F238E27FC236}">
                    <a16:creationId xmlns:a16="http://schemas.microsoft.com/office/drawing/2014/main" id="{7EA3B877-204E-6840-E137-B25D3F7C56E0}"/>
                  </a:ext>
                </a:extLst>
              </p:cNvPr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105;p43">
                <a:extLst>
                  <a:ext uri="{FF2B5EF4-FFF2-40B4-BE49-F238E27FC236}">
                    <a16:creationId xmlns:a16="http://schemas.microsoft.com/office/drawing/2014/main" id="{641CFAA2-C974-7431-EC9B-8E5FADB89C87}"/>
                  </a:ext>
                </a:extLst>
              </p:cNvPr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106;p43">
                <a:extLst>
                  <a:ext uri="{FF2B5EF4-FFF2-40B4-BE49-F238E27FC236}">
                    <a16:creationId xmlns:a16="http://schemas.microsoft.com/office/drawing/2014/main" id="{5FB6EE12-DB3F-B900-7824-14EDE48BBE49}"/>
                  </a:ext>
                </a:extLst>
              </p:cNvPr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107;p43">
                <a:extLst>
                  <a:ext uri="{FF2B5EF4-FFF2-40B4-BE49-F238E27FC236}">
                    <a16:creationId xmlns:a16="http://schemas.microsoft.com/office/drawing/2014/main" id="{479EDE1A-2F7C-DEC8-EF52-AAA63B772CFB}"/>
                  </a:ext>
                </a:extLst>
              </p:cNvPr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108;p43">
                <a:extLst>
                  <a:ext uri="{FF2B5EF4-FFF2-40B4-BE49-F238E27FC236}">
                    <a16:creationId xmlns:a16="http://schemas.microsoft.com/office/drawing/2014/main" id="{3538DFFE-C23A-DED8-06E1-4AFCE179BAA3}"/>
                  </a:ext>
                </a:extLst>
              </p:cNvPr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" name="Google Shape;1109;p43">
              <a:extLst>
                <a:ext uri="{FF2B5EF4-FFF2-40B4-BE49-F238E27FC236}">
                  <a16:creationId xmlns:a16="http://schemas.microsoft.com/office/drawing/2014/main" id="{58387017-5395-B2E8-DC21-7A0D9DA4391A}"/>
                </a:ext>
              </a:extLst>
            </p:cNvPr>
            <p:cNvGrpSpPr/>
            <p:nvPr/>
          </p:nvGrpSpPr>
          <p:grpSpPr>
            <a:xfrm>
              <a:off x="1039567" y="950739"/>
              <a:ext cx="497703" cy="483698"/>
              <a:chOff x="794331" y="401591"/>
              <a:chExt cx="516235" cy="501709"/>
            </a:xfrm>
          </p:grpSpPr>
          <p:sp>
            <p:nvSpPr>
              <p:cNvPr id="1221" name="Google Shape;1110;p43">
                <a:extLst>
                  <a:ext uri="{FF2B5EF4-FFF2-40B4-BE49-F238E27FC236}">
                    <a16:creationId xmlns:a16="http://schemas.microsoft.com/office/drawing/2014/main" id="{71217409-54DF-84A0-6A6C-B5141C570876}"/>
                  </a:ext>
                </a:extLst>
              </p:cNvPr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111;p43">
                <a:extLst>
                  <a:ext uri="{FF2B5EF4-FFF2-40B4-BE49-F238E27FC236}">
                    <a16:creationId xmlns:a16="http://schemas.microsoft.com/office/drawing/2014/main" id="{78FE0289-6699-C501-7178-17520EE5DDA6}"/>
                  </a:ext>
                </a:extLst>
              </p:cNvPr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112;p43">
                <a:extLst>
                  <a:ext uri="{FF2B5EF4-FFF2-40B4-BE49-F238E27FC236}">
                    <a16:creationId xmlns:a16="http://schemas.microsoft.com/office/drawing/2014/main" id="{39665AFF-0301-C670-C73A-4F5BFB75FB15}"/>
                  </a:ext>
                </a:extLst>
              </p:cNvPr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113;p43">
                <a:extLst>
                  <a:ext uri="{FF2B5EF4-FFF2-40B4-BE49-F238E27FC236}">
                    <a16:creationId xmlns:a16="http://schemas.microsoft.com/office/drawing/2014/main" id="{74FEB882-B958-EB2E-4B4F-098D052B90EF}"/>
                  </a:ext>
                </a:extLst>
              </p:cNvPr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114;p43">
                <a:extLst>
                  <a:ext uri="{FF2B5EF4-FFF2-40B4-BE49-F238E27FC236}">
                    <a16:creationId xmlns:a16="http://schemas.microsoft.com/office/drawing/2014/main" id="{5E23507A-DB9D-CA4F-2C81-DE2FE2293610}"/>
                  </a:ext>
                </a:extLst>
              </p:cNvPr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" name="Google Shape;1115;p43">
              <a:extLst>
                <a:ext uri="{FF2B5EF4-FFF2-40B4-BE49-F238E27FC236}">
                  <a16:creationId xmlns:a16="http://schemas.microsoft.com/office/drawing/2014/main" id="{C0676566-EF9D-4F0D-AE3A-A56EF3674AE6}"/>
                </a:ext>
              </a:extLst>
            </p:cNvPr>
            <p:cNvGrpSpPr/>
            <p:nvPr/>
          </p:nvGrpSpPr>
          <p:grpSpPr>
            <a:xfrm>
              <a:off x="940342" y="821389"/>
              <a:ext cx="497703" cy="483698"/>
              <a:chOff x="794331" y="401591"/>
              <a:chExt cx="516235" cy="501709"/>
            </a:xfrm>
          </p:grpSpPr>
          <p:sp>
            <p:nvSpPr>
              <p:cNvPr id="1216" name="Google Shape;1116;p43">
                <a:extLst>
                  <a:ext uri="{FF2B5EF4-FFF2-40B4-BE49-F238E27FC236}">
                    <a16:creationId xmlns:a16="http://schemas.microsoft.com/office/drawing/2014/main" id="{CF391E1E-6167-A151-1F6B-2B9052C3A61A}"/>
                  </a:ext>
                </a:extLst>
              </p:cNvPr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117;p43">
                <a:extLst>
                  <a:ext uri="{FF2B5EF4-FFF2-40B4-BE49-F238E27FC236}">
                    <a16:creationId xmlns:a16="http://schemas.microsoft.com/office/drawing/2014/main" id="{1C7BFCF0-38F3-B146-D1A4-2E9ECC84E609}"/>
                  </a:ext>
                </a:extLst>
              </p:cNvPr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118;p43">
                <a:extLst>
                  <a:ext uri="{FF2B5EF4-FFF2-40B4-BE49-F238E27FC236}">
                    <a16:creationId xmlns:a16="http://schemas.microsoft.com/office/drawing/2014/main" id="{CCA7E052-0599-0C7D-0347-7C2561E5A913}"/>
                  </a:ext>
                </a:extLst>
              </p:cNvPr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119;p43">
                <a:extLst>
                  <a:ext uri="{FF2B5EF4-FFF2-40B4-BE49-F238E27FC236}">
                    <a16:creationId xmlns:a16="http://schemas.microsoft.com/office/drawing/2014/main" id="{D94556AA-57B8-BB96-13F9-5339B134FB5F}"/>
                  </a:ext>
                </a:extLst>
              </p:cNvPr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120;p43">
                <a:extLst>
                  <a:ext uri="{FF2B5EF4-FFF2-40B4-BE49-F238E27FC236}">
                    <a16:creationId xmlns:a16="http://schemas.microsoft.com/office/drawing/2014/main" id="{FC18A3A5-3A66-A02E-3AC1-25A7B1659321}"/>
                  </a:ext>
                </a:extLst>
              </p:cNvPr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31" name="Google Shape;4974;p78">
            <a:extLst>
              <a:ext uri="{FF2B5EF4-FFF2-40B4-BE49-F238E27FC236}">
                <a16:creationId xmlns:a16="http://schemas.microsoft.com/office/drawing/2014/main" id="{EB9FA70B-99C1-12FC-306A-1B1D4585E9ED}"/>
              </a:ext>
            </a:extLst>
          </p:cNvPr>
          <p:cNvGrpSpPr/>
          <p:nvPr/>
        </p:nvGrpSpPr>
        <p:grpSpPr>
          <a:xfrm>
            <a:off x="3395108" y="1583125"/>
            <a:ext cx="358020" cy="333284"/>
            <a:chOff x="814387" y="1577649"/>
            <a:chExt cx="367095" cy="367095"/>
          </a:xfrm>
        </p:grpSpPr>
        <p:sp>
          <p:nvSpPr>
            <p:cNvPr id="1232" name="Google Shape;4975;p78">
              <a:extLst>
                <a:ext uri="{FF2B5EF4-FFF2-40B4-BE49-F238E27FC236}">
                  <a16:creationId xmlns:a16="http://schemas.microsoft.com/office/drawing/2014/main" id="{5B3A1778-3391-428E-4E7C-D80EF0563685}"/>
                </a:ext>
              </a:extLst>
            </p:cNvPr>
            <p:cNvSpPr/>
            <p:nvPr/>
          </p:nvSpPr>
          <p:spPr>
            <a:xfrm>
              <a:off x="822014" y="1909029"/>
              <a:ext cx="351841" cy="28088"/>
            </a:xfrm>
            <a:custGeom>
              <a:avLst/>
              <a:gdLst/>
              <a:ahLst/>
              <a:cxnLst/>
              <a:rect l="l" t="t" r="r" b="b"/>
              <a:pathLst>
                <a:path w="13378" h="1068" extrusionOk="0">
                  <a:moveTo>
                    <a:pt x="1" y="1"/>
                  </a:moveTo>
                  <a:lnTo>
                    <a:pt x="1" y="1067"/>
                  </a:lnTo>
                  <a:lnTo>
                    <a:pt x="13377" y="1067"/>
                  </a:lnTo>
                  <a:lnTo>
                    <a:pt x="133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4976;p78">
              <a:extLst>
                <a:ext uri="{FF2B5EF4-FFF2-40B4-BE49-F238E27FC236}">
                  <a16:creationId xmlns:a16="http://schemas.microsoft.com/office/drawing/2014/main" id="{9CE9784C-3671-8E1B-92AD-CA3512A8453C}"/>
                </a:ext>
              </a:extLst>
            </p:cNvPr>
            <p:cNvSpPr/>
            <p:nvPr/>
          </p:nvSpPr>
          <p:spPr>
            <a:xfrm>
              <a:off x="906148" y="1858059"/>
              <a:ext cx="183574" cy="50996"/>
            </a:xfrm>
            <a:custGeom>
              <a:avLst/>
              <a:gdLst/>
              <a:ahLst/>
              <a:cxnLst/>
              <a:rect l="l" t="t" r="r" b="b"/>
              <a:pathLst>
                <a:path w="6980" h="1939" extrusionOk="0">
                  <a:moveTo>
                    <a:pt x="0" y="0"/>
                  </a:moveTo>
                  <a:lnTo>
                    <a:pt x="0" y="1939"/>
                  </a:lnTo>
                  <a:lnTo>
                    <a:pt x="6979" y="1939"/>
                  </a:lnTo>
                  <a:lnTo>
                    <a:pt x="69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4977;p78">
              <a:extLst>
                <a:ext uri="{FF2B5EF4-FFF2-40B4-BE49-F238E27FC236}">
                  <a16:creationId xmlns:a16="http://schemas.microsoft.com/office/drawing/2014/main" id="{52220543-3228-18F5-7490-D762882B15BD}"/>
                </a:ext>
              </a:extLst>
            </p:cNvPr>
            <p:cNvSpPr/>
            <p:nvPr/>
          </p:nvSpPr>
          <p:spPr>
            <a:xfrm>
              <a:off x="827117" y="1585276"/>
              <a:ext cx="28062" cy="323779"/>
            </a:xfrm>
            <a:custGeom>
              <a:avLst/>
              <a:gdLst/>
              <a:ahLst/>
              <a:cxnLst/>
              <a:rect l="l" t="t" r="r" b="b"/>
              <a:pathLst>
                <a:path w="1067" h="12311" extrusionOk="0">
                  <a:moveTo>
                    <a:pt x="1" y="1"/>
                  </a:moveTo>
                  <a:lnTo>
                    <a:pt x="1" y="12311"/>
                  </a:lnTo>
                  <a:lnTo>
                    <a:pt x="1067" y="12311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4978;p78">
              <a:extLst>
                <a:ext uri="{FF2B5EF4-FFF2-40B4-BE49-F238E27FC236}">
                  <a16:creationId xmlns:a16="http://schemas.microsoft.com/office/drawing/2014/main" id="{0CB79EF0-AA83-66BB-595C-9D3B2A181C52}"/>
                </a:ext>
              </a:extLst>
            </p:cNvPr>
            <p:cNvSpPr/>
            <p:nvPr/>
          </p:nvSpPr>
          <p:spPr>
            <a:xfrm>
              <a:off x="827117" y="1781579"/>
              <a:ext cx="28062" cy="33164"/>
            </a:xfrm>
            <a:custGeom>
              <a:avLst/>
              <a:gdLst/>
              <a:ahLst/>
              <a:cxnLst/>
              <a:rect l="l" t="t" r="r" b="b"/>
              <a:pathLst>
                <a:path w="1067" h="1261" extrusionOk="0">
                  <a:moveTo>
                    <a:pt x="1" y="0"/>
                  </a:moveTo>
                  <a:lnTo>
                    <a:pt x="1" y="1260"/>
                  </a:lnTo>
                  <a:lnTo>
                    <a:pt x="1067" y="1260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4979;p78">
              <a:extLst>
                <a:ext uri="{FF2B5EF4-FFF2-40B4-BE49-F238E27FC236}">
                  <a16:creationId xmlns:a16="http://schemas.microsoft.com/office/drawing/2014/main" id="{AB3C7134-45AF-08A2-A1CA-A6622E0F78B7}"/>
                </a:ext>
              </a:extLst>
            </p:cNvPr>
            <p:cNvSpPr/>
            <p:nvPr/>
          </p:nvSpPr>
          <p:spPr>
            <a:xfrm>
              <a:off x="827117" y="1705098"/>
              <a:ext cx="28062" cy="33164"/>
            </a:xfrm>
            <a:custGeom>
              <a:avLst/>
              <a:gdLst/>
              <a:ahLst/>
              <a:cxnLst/>
              <a:rect l="l" t="t" r="r" b="b"/>
              <a:pathLst>
                <a:path w="1067" h="1261" extrusionOk="0">
                  <a:moveTo>
                    <a:pt x="1" y="0"/>
                  </a:moveTo>
                  <a:lnTo>
                    <a:pt x="1" y="1261"/>
                  </a:lnTo>
                  <a:lnTo>
                    <a:pt x="1067" y="1261"/>
                  </a:lnTo>
                  <a:lnTo>
                    <a:pt x="106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4980;p78">
              <a:extLst>
                <a:ext uri="{FF2B5EF4-FFF2-40B4-BE49-F238E27FC236}">
                  <a16:creationId xmlns:a16="http://schemas.microsoft.com/office/drawing/2014/main" id="{2D589402-CBC6-65C9-8965-DB8B06512F37}"/>
                </a:ext>
              </a:extLst>
            </p:cNvPr>
            <p:cNvSpPr/>
            <p:nvPr/>
          </p:nvSpPr>
          <p:spPr>
            <a:xfrm>
              <a:off x="827117" y="1623516"/>
              <a:ext cx="28062" cy="35715"/>
            </a:xfrm>
            <a:custGeom>
              <a:avLst/>
              <a:gdLst/>
              <a:ahLst/>
              <a:cxnLst/>
              <a:rect l="l" t="t" r="r" b="b"/>
              <a:pathLst>
                <a:path w="1067" h="1358" extrusionOk="0">
                  <a:moveTo>
                    <a:pt x="1" y="1"/>
                  </a:moveTo>
                  <a:lnTo>
                    <a:pt x="1" y="1358"/>
                  </a:lnTo>
                  <a:lnTo>
                    <a:pt x="1067" y="1358"/>
                  </a:lnTo>
                  <a:lnTo>
                    <a:pt x="10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4981;p78">
              <a:extLst>
                <a:ext uri="{FF2B5EF4-FFF2-40B4-BE49-F238E27FC236}">
                  <a16:creationId xmlns:a16="http://schemas.microsoft.com/office/drawing/2014/main" id="{C56D7021-CF58-9B9F-9977-84C5A7CA3A7E}"/>
                </a:ext>
              </a:extLst>
            </p:cNvPr>
            <p:cNvSpPr/>
            <p:nvPr/>
          </p:nvSpPr>
          <p:spPr>
            <a:xfrm>
              <a:off x="1140692" y="1779004"/>
              <a:ext cx="28062" cy="33164"/>
            </a:xfrm>
            <a:custGeom>
              <a:avLst/>
              <a:gdLst/>
              <a:ahLst/>
              <a:cxnLst/>
              <a:rect l="l" t="t" r="r" b="b"/>
              <a:pathLst>
                <a:path w="1067" h="1261" extrusionOk="0">
                  <a:moveTo>
                    <a:pt x="0" y="0"/>
                  </a:moveTo>
                  <a:lnTo>
                    <a:pt x="0" y="1260"/>
                  </a:lnTo>
                  <a:lnTo>
                    <a:pt x="1066" y="1260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4982;p78">
              <a:extLst>
                <a:ext uri="{FF2B5EF4-FFF2-40B4-BE49-F238E27FC236}">
                  <a16:creationId xmlns:a16="http://schemas.microsoft.com/office/drawing/2014/main" id="{68EBB30A-56EB-2AA1-BD53-FB0F811B9021}"/>
                </a:ext>
              </a:extLst>
            </p:cNvPr>
            <p:cNvSpPr/>
            <p:nvPr/>
          </p:nvSpPr>
          <p:spPr>
            <a:xfrm>
              <a:off x="1140692" y="1702523"/>
              <a:ext cx="28062" cy="33164"/>
            </a:xfrm>
            <a:custGeom>
              <a:avLst/>
              <a:gdLst/>
              <a:ahLst/>
              <a:cxnLst/>
              <a:rect l="l" t="t" r="r" b="b"/>
              <a:pathLst>
                <a:path w="1067" h="1261" extrusionOk="0">
                  <a:moveTo>
                    <a:pt x="0" y="0"/>
                  </a:moveTo>
                  <a:lnTo>
                    <a:pt x="0" y="1261"/>
                  </a:lnTo>
                  <a:lnTo>
                    <a:pt x="1066" y="1261"/>
                  </a:lnTo>
                  <a:lnTo>
                    <a:pt x="10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4983;p78">
              <a:extLst>
                <a:ext uri="{FF2B5EF4-FFF2-40B4-BE49-F238E27FC236}">
                  <a16:creationId xmlns:a16="http://schemas.microsoft.com/office/drawing/2014/main" id="{D550CB14-480A-D71A-D70C-36D536284FA4}"/>
                </a:ext>
              </a:extLst>
            </p:cNvPr>
            <p:cNvSpPr/>
            <p:nvPr/>
          </p:nvSpPr>
          <p:spPr>
            <a:xfrm>
              <a:off x="1140692" y="1620941"/>
              <a:ext cx="28062" cy="35715"/>
            </a:xfrm>
            <a:custGeom>
              <a:avLst/>
              <a:gdLst/>
              <a:ahLst/>
              <a:cxnLst/>
              <a:rect l="l" t="t" r="r" b="b"/>
              <a:pathLst>
                <a:path w="1067" h="1358" extrusionOk="0">
                  <a:moveTo>
                    <a:pt x="0" y="1"/>
                  </a:moveTo>
                  <a:lnTo>
                    <a:pt x="0" y="1358"/>
                  </a:lnTo>
                  <a:lnTo>
                    <a:pt x="1066" y="1358"/>
                  </a:lnTo>
                  <a:lnTo>
                    <a:pt x="106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4984;p78">
              <a:extLst>
                <a:ext uri="{FF2B5EF4-FFF2-40B4-BE49-F238E27FC236}">
                  <a16:creationId xmlns:a16="http://schemas.microsoft.com/office/drawing/2014/main" id="{1F33CD38-02D2-F3C2-9225-697814934E01}"/>
                </a:ext>
              </a:extLst>
            </p:cNvPr>
            <p:cNvSpPr/>
            <p:nvPr/>
          </p:nvSpPr>
          <p:spPr>
            <a:xfrm>
              <a:off x="952042" y="1610787"/>
              <a:ext cx="91787" cy="247299"/>
            </a:xfrm>
            <a:custGeom>
              <a:avLst/>
              <a:gdLst/>
              <a:ahLst/>
              <a:cxnLst/>
              <a:rect l="l" t="t" r="r" b="b"/>
              <a:pathLst>
                <a:path w="3490" h="9403" extrusionOk="0">
                  <a:moveTo>
                    <a:pt x="1551" y="0"/>
                  </a:moveTo>
                  <a:lnTo>
                    <a:pt x="1260" y="194"/>
                  </a:lnTo>
                  <a:lnTo>
                    <a:pt x="1066" y="485"/>
                  </a:lnTo>
                  <a:lnTo>
                    <a:pt x="970" y="776"/>
                  </a:lnTo>
                  <a:lnTo>
                    <a:pt x="970" y="1066"/>
                  </a:lnTo>
                  <a:lnTo>
                    <a:pt x="1066" y="1357"/>
                  </a:lnTo>
                  <a:lnTo>
                    <a:pt x="1260" y="1648"/>
                  </a:lnTo>
                  <a:lnTo>
                    <a:pt x="1066" y="1648"/>
                  </a:lnTo>
                  <a:lnTo>
                    <a:pt x="776" y="1745"/>
                  </a:lnTo>
                  <a:lnTo>
                    <a:pt x="582" y="1842"/>
                  </a:lnTo>
                  <a:lnTo>
                    <a:pt x="485" y="2036"/>
                  </a:lnTo>
                  <a:lnTo>
                    <a:pt x="388" y="2229"/>
                  </a:lnTo>
                  <a:lnTo>
                    <a:pt x="0" y="3877"/>
                  </a:lnTo>
                  <a:lnTo>
                    <a:pt x="0" y="4168"/>
                  </a:lnTo>
                  <a:lnTo>
                    <a:pt x="194" y="4459"/>
                  </a:lnTo>
                  <a:lnTo>
                    <a:pt x="873" y="5137"/>
                  </a:lnTo>
                  <a:lnTo>
                    <a:pt x="970" y="8239"/>
                  </a:lnTo>
                  <a:lnTo>
                    <a:pt x="873" y="8239"/>
                  </a:lnTo>
                  <a:lnTo>
                    <a:pt x="582" y="8336"/>
                  </a:lnTo>
                  <a:lnTo>
                    <a:pt x="291" y="8530"/>
                  </a:lnTo>
                  <a:lnTo>
                    <a:pt x="97" y="8724"/>
                  </a:lnTo>
                  <a:lnTo>
                    <a:pt x="97" y="9015"/>
                  </a:lnTo>
                  <a:lnTo>
                    <a:pt x="97" y="9402"/>
                  </a:lnTo>
                  <a:lnTo>
                    <a:pt x="3393" y="9402"/>
                  </a:lnTo>
                  <a:lnTo>
                    <a:pt x="3393" y="9015"/>
                  </a:lnTo>
                  <a:lnTo>
                    <a:pt x="3296" y="8724"/>
                  </a:lnTo>
                  <a:lnTo>
                    <a:pt x="3199" y="8530"/>
                  </a:lnTo>
                  <a:lnTo>
                    <a:pt x="2908" y="8336"/>
                  </a:lnTo>
                  <a:lnTo>
                    <a:pt x="2617" y="8239"/>
                  </a:lnTo>
                  <a:lnTo>
                    <a:pt x="2520" y="8239"/>
                  </a:lnTo>
                  <a:lnTo>
                    <a:pt x="2617" y="5137"/>
                  </a:lnTo>
                  <a:lnTo>
                    <a:pt x="3296" y="4459"/>
                  </a:lnTo>
                  <a:lnTo>
                    <a:pt x="3490" y="4168"/>
                  </a:lnTo>
                  <a:lnTo>
                    <a:pt x="3490" y="3877"/>
                  </a:lnTo>
                  <a:lnTo>
                    <a:pt x="3102" y="2229"/>
                  </a:lnTo>
                  <a:lnTo>
                    <a:pt x="3102" y="2036"/>
                  </a:lnTo>
                  <a:lnTo>
                    <a:pt x="2908" y="1842"/>
                  </a:lnTo>
                  <a:lnTo>
                    <a:pt x="2714" y="1745"/>
                  </a:lnTo>
                  <a:lnTo>
                    <a:pt x="2423" y="1648"/>
                  </a:lnTo>
                  <a:lnTo>
                    <a:pt x="2230" y="1648"/>
                  </a:lnTo>
                  <a:lnTo>
                    <a:pt x="2423" y="1357"/>
                  </a:lnTo>
                  <a:lnTo>
                    <a:pt x="2520" y="1066"/>
                  </a:lnTo>
                  <a:lnTo>
                    <a:pt x="2520" y="776"/>
                  </a:lnTo>
                  <a:lnTo>
                    <a:pt x="2520" y="582"/>
                  </a:lnTo>
                  <a:lnTo>
                    <a:pt x="2327" y="291"/>
                  </a:lnTo>
                  <a:lnTo>
                    <a:pt x="2133" y="97"/>
                  </a:lnTo>
                  <a:lnTo>
                    <a:pt x="19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4985;p78">
              <a:extLst>
                <a:ext uri="{FF2B5EF4-FFF2-40B4-BE49-F238E27FC236}">
                  <a16:creationId xmlns:a16="http://schemas.microsoft.com/office/drawing/2014/main" id="{4DDDCEBA-C485-B02F-50F6-8F847E9E6DE4}"/>
                </a:ext>
              </a:extLst>
            </p:cNvPr>
            <p:cNvSpPr/>
            <p:nvPr/>
          </p:nvSpPr>
          <p:spPr>
            <a:xfrm>
              <a:off x="952042" y="1610787"/>
              <a:ext cx="91787" cy="247299"/>
            </a:xfrm>
            <a:custGeom>
              <a:avLst/>
              <a:gdLst/>
              <a:ahLst/>
              <a:cxnLst/>
              <a:rect l="l" t="t" r="r" b="b"/>
              <a:pathLst>
                <a:path w="3490" h="9403" fill="none" extrusionOk="0">
                  <a:moveTo>
                    <a:pt x="2617" y="8239"/>
                  </a:moveTo>
                  <a:lnTo>
                    <a:pt x="2520" y="8239"/>
                  </a:lnTo>
                  <a:lnTo>
                    <a:pt x="2617" y="5137"/>
                  </a:lnTo>
                  <a:lnTo>
                    <a:pt x="3296" y="4459"/>
                  </a:lnTo>
                  <a:lnTo>
                    <a:pt x="3296" y="4459"/>
                  </a:lnTo>
                  <a:lnTo>
                    <a:pt x="3490" y="4168"/>
                  </a:lnTo>
                  <a:lnTo>
                    <a:pt x="3490" y="3877"/>
                  </a:lnTo>
                  <a:lnTo>
                    <a:pt x="3102" y="2229"/>
                  </a:lnTo>
                  <a:lnTo>
                    <a:pt x="3102" y="2229"/>
                  </a:lnTo>
                  <a:lnTo>
                    <a:pt x="3102" y="2036"/>
                  </a:lnTo>
                  <a:lnTo>
                    <a:pt x="2908" y="1842"/>
                  </a:lnTo>
                  <a:lnTo>
                    <a:pt x="2714" y="1745"/>
                  </a:lnTo>
                  <a:lnTo>
                    <a:pt x="2423" y="1648"/>
                  </a:lnTo>
                  <a:lnTo>
                    <a:pt x="2423" y="1648"/>
                  </a:lnTo>
                  <a:lnTo>
                    <a:pt x="2230" y="1648"/>
                  </a:lnTo>
                  <a:lnTo>
                    <a:pt x="2230" y="1648"/>
                  </a:lnTo>
                  <a:lnTo>
                    <a:pt x="2423" y="1357"/>
                  </a:lnTo>
                  <a:lnTo>
                    <a:pt x="2520" y="1066"/>
                  </a:lnTo>
                  <a:lnTo>
                    <a:pt x="2520" y="776"/>
                  </a:lnTo>
                  <a:lnTo>
                    <a:pt x="2520" y="776"/>
                  </a:lnTo>
                  <a:lnTo>
                    <a:pt x="2520" y="582"/>
                  </a:lnTo>
                  <a:lnTo>
                    <a:pt x="2327" y="291"/>
                  </a:lnTo>
                  <a:lnTo>
                    <a:pt x="2133" y="97"/>
                  </a:lnTo>
                  <a:lnTo>
                    <a:pt x="1939" y="0"/>
                  </a:lnTo>
                  <a:lnTo>
                    <a:pt x="1939" y="0"/>
                  </a:lnTo>
                  <a:lnTo>
                    <a:pt x="1551" y="0"/>
                  </a:lnTo>
                  <a:lnTo>
                    <a:pt x="1260" y="194"/>
                  </a:lnTo>
                  <a:lnTo>
                    <a:pt x="1066" y="485"/>
                  </a:lnTo>
                  <a:lnTo>
                    <a:pt x="970" y="776"/>
                  </a:lnTo>
                  <a:lnTo>
                    <a:pt x="970" y="1066"/>
                  </a:lnTo>
                  <a:lnTo>
                    <a:pt x="970" y="1066"/>
                  </a:lnTo>
                  <a:lnTo>
                    <a:pt x="1066" y="1357"/>
                  </a:lnTo>
                  <a:lnTo>
                    <a:pt x="1260" y="1648"/>
                  </a:lnTo>
                  <a:lnTo>
                    <a:pt x="1066" y="1648"/>
                  </a:lnTo>
                  <a:lnTo>
                    <a:pt x="1066" y="1648"/>
                  </a:lnTo>
                  <a:lnTo>
                    <a:pt x="776" y="1745"/>
                  </a:lnTo>
                  <a:lnTo>
                    <a:pt x="582" y="1842"/>
                  </a:lnTo>
                  <a:lnTo>
                    <a:pt x="485" y="2036"/>
                  </a:lnTo>
                  <a:lnTo>
                    <a:pt x="388" y="2229"/>
                  </a:lnTo>
                  <a:lnTo>
                    <a:pt x="0" y="3877"/>
                  </a:lnTo>
                  <a:lnTo>
                    <a:pt x="0" y="3877"/>
                  </a:lnTo>
                  <a:lnTo>
                    <a:pt x="0" y="4168"/>
                  </a:lnTo>
                  <a:lnTo>
                    <a:pt x="194" y="4459"/>
                  </a:lnTo>
                  <a:lnTo>
                    <a:pt x="873" y="5137"/>
                  </a:lnTo>
                  <a:lnTo>
                    <a:pt x="970" y="8239"/>
                  </a:lnTo>
                  <a:lnTo>
                    <a:pt x="873" y="8239"/>
                  </a:lnTo>
                  <a:lnTo>
                    <a:pt x="873" y="8239"/>
                  </a:lnTo>
                  <a:lnTo>
                    <a:pt x="582" y="8336"/>
                  </a:lnTo>
                  <a:lnTo>
                    <a:pt x="291" y="8530"/>
                  </a:lnTo>
                  <a:lnTo>
                    <a:pt x="97" y="8724"/>
                  </a:lnTo>
                  <a:lnTo>
                    <a:pt x="97" y="9015"/>
                  </a:lnTo>
                  <a:lnTo>
                    <a:pt x="97" y="9402"/>
                  </a:lnTo>
                  <a:lnTo>
                    <a:pt x="3393" y="9402"/>
                  </a:lnTo>
                  <a:lnTo>
                    <a:pt x="3393" y="9015"/>
                  </a:lnTo>
                  <a:lnTo>
                    <a:pt x="3393" y="9015"/>
                  </a:lnTo>
                  <a:lnTo>
                    <a:pt x="3296" y="8724"/>
                  </a:lnTo>
                  <a:lnTo>
                    <a:pt x="3199" y="8530"/>
                  </a:lnTo>
                  <a:lnTo>
                    <a:pt x="2908" y="8336"/>
                  </a:lnTo>
                  <a:lnTo>
                    <a:pt x="2617" y="8239"/>
                  </a:lnTo>
                  <a:lnTo>
                    <a:pt x="2617" y="82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4986;p78">
              <a:extLst>
                <a:ext uri="{FF2B5EF4-FFF2-40B4-BE49-F238E27FC236}">
                  <a16:creationId xmlns:a16="http://schemas.microsoft.com/office/drawing/2014/main" id="{C067A48D-C4D5-976D-206C-BA61334E3463}"/>
                </a:ext>
              </a:extLst>
            </p:cNvPr>
            <p:cNvSpPr/>
            <p:nvPr/>
          </p:nvSpPr>
          <p:spPr>
            <a:xfrm>
              <a:off x="1020869" y="182747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4987;p78">
              <a:extLst>
                <a:ext uri="{FF2B5EF4-FFF2-40B4-BE49-F238E27FC236}">
                  <a16:creationId xmlns:a16="http://schemas.microsoft.com/office/drawing/2014/main" id="{DDCB391F-A9EC-DAA2-5EF3-F2CBF2B2EB6E}"/>
                </a:ext>
              </a:extLst>
            </p:cNvPr>
            <p:cNvSpPr/>
            <p:nvPr/>
          </p:nvSpPr>
          <p:spPr>
            <a:xfrm>
              <a:off x="814387" y="1577649"/>
              <a:ext cx="367095" cy="367095"/>
            </a:xfrm>
            <a:custGeom>
              <a:avLst/>
              <a:gdLst/>
              <a:ahLst/>
              <a:cxnLst/>
              <a:rect l="l" t="t" r="r" b="b"/>
              <a:pathLst>
                <a:path w="13958" h="13958" extrusionOk="0">
                  <a:moveTo>
                    <a:pt x="7076" y="1551"/>
                  </a:moveTo>
                  <a:lnTo>
                    <a:pt x="7270" y="1648"/>
                  </a:lnTo>
                  <a:lnTo>
                    <a:pt x="7464" y="1842"/>
                  </a:lnTo>
                  <a:lnTo>
                    <a:pt x="7464" y="2036"/>
                  </a:lnTo>
                  <a:lnTo>
                    <a:pt x="7464" y="2326"/>
                  </a:lnTo>
                  <a:lnTo>
                    <a:pt x="7464" y="2520"/>
                  </a:lnTo>
                  <a:lnTo>
                    <a:pt x="7270" y="2714"/>
                  </a:lnTo>
                  <a:lnTo>
                    <a:pt x="7173" y="2811"/>
                  </a:lnTo>
                  <a:lnTo>
                    <a:pt x="7173" y="3005"/>
                  </a:lnTo>
                  <a:lnTo>
                    <a:pt x="7270" y="3102"/>
                  </a:lnTo>
                  <a:lnTo>
                    <a:pt x="7464" y="3199"/>
                  </a:lnTo>
                  <a:lnTo>
                    <a:pt x="7657" y="3199"/>
                  </a:lnTo>
                  <a:lnTo>
                    <a:pt x="7948" y="3296"/>
                  </a:lnTo>
                  <a:lnTo>
                    <a:pt x="8142" y="3586"/>
                  </a:lnTo>
                  <a:lnTo>
                    <a:pt x="8433" y="5137"/>
                  </a:lnTo>
                  <a:lnTo>
                    <a:pt x="8433" y="5428"/>
                  </a:lnTo>
                  <a:lnTo>
                    <a:pt x="8336" y="5622"/>
                  </a:lnTo>
                  <a:lnTo>
                    <a:pt x="7657" y="6203"/>
                  </a:lnTo>
                  <a:lnTo>
                    <a:pt x="7561" y="6397"/>
                  </a:lnTo>
                  <a:lnTo>
                    <a:pt x="7464" y="9499"/>
                  </a:lnTo>
                  <a:lnTo>
                    <a:pt x="7561" y="9693"/>
                  </a:lnTo>
                  <a:lnTo>
                    <a:pt x="7657" y="9790"/>
                  </a:lnTo>
                  <a:lnTo>
                    <a:pt x="8142" y="9790"/>
                  </a:lnTo>
                  <a:lnTo>
                    <a:pt x="8239" y="9887"/>
                  </a:lnTo>
                  <a:lnTo>
                    <a:pt x="8336" y="10081"/>
                  </a:lnTo>
                  <a:lnTo>
                    <a:pt x="8336" y="10371"/>
                  </a:lnTo>
                  <a:lnTo>
                    <a:pt x="5622" y="10371"/>
                  </a:lnTo>
                  <a:lnTo>
                    <a:pt x="5622" y="10081"/>
                  </a:lnTo>
                  <a:lnTo>
                    <a:pt x="5719" y="9887"/>
                  </a:lnTo>
                  <a:lnTo>
                    <a:pt x="5913" y="9790"/>
                  </a:lnTo>
                  <a:lnTo>
                    <a:pt x="6204" y="9790"/>
                  </a:lnTo>
                  <a:lnTo>
                    <a:pt x="6397" y="9693"/>
                  </a:lnTo>
                  <a:lnTo>
                    <a:pt x="6397" y="9499"/>
                  </a:lnTo>
                  <a:lnTo>
                    <a:pt x="6300" y="6397"/>
                  </a:lnTo>
                  <a:lnTo>
                    <a:pt x="6300" y="6203"/>
                  </a:lnTo>
                  <a:lnTo>
                    <a:pt x="5622" y="5622"/>
                  </a:lnTo>
                  <a:lnTo>
                    <a:pt x="5525" y="5428"/>
                  </a:lnTo>
                  <a:lnTo>
                    <a:pt x="5525" y="5137"/>
                  </a:lnTo>
                  <a:lnTo>
                    <a:pt x="5816" y="3586"/>
                  </a:lnTo>
                  <a:lnTo>
                    <a:pt x="6010" y="3296"/>
                  </a:lnTo>
                  <a:lnTo>
                    <a:pt x="6300" y="3199"/>
                  </a:lnTo>
                  <a:lnTo>
                    <a:pt x="6688" y="3199"/>
                  </a:lnTo>
                  <a:lnTo>
                    <a:pt x="6785" y="3005"/>
                  </a:lnTo>
                  <a:lnTo>
                    <a:pt x="6785" y="2811"/>
                  </a:lnTo>
                  <a:lnTo>
                    <a:pt x="6688" y="2714"/>
                  </a:lnTo>
                  <a:lnTo>
                    <a:pt x="6494" y="2520"/>
                  </a:lnTo>
                  <a:lnTo>
                    <a:pt x="6397" y="2326"/>
                  </a:lnTo>
                  <a:lnTo>
                    <a:pt x="6397" y="2132"/>
                  </a:lnTo>
                  <a:lnTo>
                    <a:pt x="6591" y="1745"/>
                  </a:lnTo>
                  <a:lnTo>
                    <a:pt x="6688" y="1648"/>
                  </a:lnTo>
                  <a:lnTo>
                    <a:pt x="6882" y="1551"/>
                  </a:lnTo>
                  <a:close/>
                  <a:moveTo>
                    <a:pt x="1260" y="582"/>
                  </a:moveTo>
                  <a:lnTo>
                    <a:pt x="1260" y="12310"/>
                  </a:lnTo>
                  <a:lnTo>
                    <a:pt x="775" y="12310"/>
                  </a:lnTo>
                  <a:lnTo>
                    <a:pt x="775" y="582"/>
                  </a:lnTo>
                  <a:close/>
                  <a:moveTo>
                    <a:pt x="10178" y="10953"/>
                  </a:moveTo>
                  <a:lnTo>
                    <a:pt x="10178" y="12310"/>
                  </a:lnTo>
                  <a:lnTo>
                    <a:pt x="3780" y="12310"/>
                  </a:lnTo>
                  <a:lnTo>
                    <a:pt x="3780" y="10953"/>
                  </a:lnTo>
                  <a:close/>
                  <a:moveTo>
                    <a:pt x="13279" y="582"/>
                  </a:moveTo>
                  <a:lnTo>
                    <a:pt x="13279" y="12310"/>
                  </a:lnTo>
                  <a:lnTo>
                    <a:pt x="12698" y="12310"/>
                  </a:lnTo>
                  <a:lnTo>
                    <a:pt x="12698" y="582"/>
                  </a:lnTo>
                  <a:close/>
                  <a:moveTo>
                    <a:pt x="13376" y="12892"/>
                  </a:moveTo>
                  <a:lnTo>
                    <a:pt x="13376" y="13376"/>
                  </a:lnTo>
                  <a:lnTo>
                    <a:pt x="582" y="13376"/>
                  </a:lnTo>
                  <a:lnTo>
                    <a:pt x="582" y="12892"/>
                  </a:lnTo>
                  <a:close/>
                  <a:moveTo>
                    <a:pt x="485" y="0"/>
                  </a:moveTo>
                  <a:lnTo>
                    <a:pt x="291" y="97"/>
                  </a:lnTo>
                  <a:lnTo>
                    <a:pt x="194" y="291"/>
                  </a:lnTo>
                  <a:lnTo>
                    <a:pt x="194" y="12310"/>
                  </a:lnTo>
                  <a:lnTo>
                    <a:pt x="97" y="12407"/>
                  </a:lnTo>
                  <a:lnTo>
                    <a:pt x="0" y="12601"/>
                  </a:lnTo>
                  <a:lnTo>
                    <a:pt x="0" y="13667"/>
                  </a:lnTo>
                  <a:lnTo>
                    <a:pt x="97" y="13861"/>
                  </a:lnTo>
                  <a:lnTo>
                    <a:pt x="291" y="13958"/>
                  </a:lnTo>
                  <a:lnTo>
                    <a:pt x="13667" y="13958"/>
                  </a:lnTo>
                  <a:lnTo>
                    <a:pt x="13861" y="13861"/>
                  </a:lnTo>
                  <a:lnTo>
                    <a:pt x="13958" y="13667"/>
                  </a:lnTo>
                  <a:lnTo>
                    <a:pt x="13958" y="12601"/>
                  </a:lnTo>
                  <a:lnTo>
                    <a:pt x="13861" y="12407"/>
                  </a:lnTo>
                  <a:lnTo>
                    <a:pt x="13764" y="12310"/>
                  </a:lnTo>
                  <a:lnTo>
                    <a:pt x="13764" y="291"/>
                  </a:lnTo>
                  <a:lnTo>
                    <a:pt x="13667" y="97"/>
                  </a:lnTo>
                  <a:lnTo>
                    <a:pt x="13473" y="0"/>
                  </a:lnTo>
                  <a:lnTo>
                    <a:pt x="12407" y="0"/>
                  </a:lnTo>
                  <a:lnTo>
                    <a:pt x="12213" y="97"/>
                  </a:lnTo>
                  <a:lnTo>
                    <a:pt x="12116" y="291"/>
                  </a:lnTo>
                  <a:lnTo>
                    <a:pt x="12116" y="2132"/>
                  </a:lnTo>
                  <a:lnTo>
                    <a:pt x="11729" y="2132"/>
                  </a:lnTo>
                  <a:lnTo>
                    <a:pt x="11535" y="2229"/>
                  </a:lnTo>
                  <a:lnTo>
                    <a:pt x="11438" y="2326"/>
                  </a:lnTo>
                  <a:lnTo>
                    <a:pt x="11438" y="2520"/>
                  </a:lnTo>
                  <a:lnTo>
                    <a:pt x="11438" y="2617"/>
                  </a:lnTo>
                  <a:lnTo>
                    <a:pt x="11729" y="2714"/>
                  </a:lnTo>
                  <a:lnTo>
                    <a:pt x="12116" y="2714"/>
                  </a:lnTo>
                  <a:lnTo>
                    <a:pt x="12116" y="5137"/>
                  </a:lnTo>
                  <a:lnTo>
                    <a:pt x="11729" y="5137"/>
                  </a:lnTo>
                  <a:lnTo>
                    <a:pt x="11535" y="5234"/>
                  </a:lnTo>
                  <a:lnTo>
                    <a:pt x="11438" y="5331"/>
                  </a:lnTo>
                  <a:lnTo>
                    <a:pt x="11438" y="5428"/>
                  </a:lnTo>
                  <a:lnTo>
                    <a:pt x="11438" y="5622"/>
                  </a:lnTo>
                  <a:lnTo>
                    <a:pt x="11729" y="5719"/>
                  </a:lnTo>
                  <a:lnTo>
                    <a:pt x="12116" y="5719"/>
                  </a:lnTo>
                  <a:lnTo>
                    <a:pt x="12116" y="8142"/>
                  </a:lnTo>
                  <a:lnTo>
                    <a:pt x="11729" y="8142"/>
                  </a:lnTo>
                  <a:lnTo>
                    <a:pt x="11535" y="8239"/>
                  </a:lnTo>
                  <a:lnTo>
                    <a:pt x="11438" y="8336"/>
                  </a:lnTo>
                  <a:lnTo>
                    <a:pt x="11438" y="8530"/>
                  </a:lnTo>
                  <a:lnTo>
                    <a:pt x="11438" y="8627"/>
                  </a:lnTo>
                  <a:lnTo>
                    <a:pt x="11729" y="8724"/>
                  </a:lnTo>
                  <a:lnTo>
                    <a:pt x="12116" y="8724"/>
                  </a:lnTo>
                  <a:lnTo>
                    <a:pt x="12116" y="12310"/>
                  </a:lnTo>
                  <a:lnTo>
                    <a:pt x="10759" y="12310"/>
                  </a:lnTo>
                  <a:lnTo>
                    <a:pt x="10759" y="10662"/>
                  </a:lnTo>
                  <a:lnTo>
                    <a:pt x="10662" y="10468"/>
                  </a:lnTo>
                  <a:lnTo>
                    <a:pt x="10468" y="10371"/>
                  </a:lnTo>
                  <a:lnTo>
                    <a:pt x="8918" y="10371"/>
                  </a:lnTo>
                  <a:lnTo>
                    <a:pt x="8918" y="10275"/>
                  </a:lnTo>
                  <a:lnTo>
                    <a:pt x="8821" y="9984"/>
                  </a:lnTo>
                  <a:lnTo>
                    <a:pt x="8627" y="9596"/>
                  </a:lnTo>
                  <a:lnTo>
                    <a:pt x="8433" y="9402"/>
                  </a:lnTo>
                  <a:lnTo>
                    <a:pt x="8045" y="9305"/>
                  </a:lnTo>
                  <a:lnTo>
                    <a:pt x="8142" y="6494"/>
                  </a:lnTo>
                  <a:lnTo>
                    <a:pt x="8724" y="5913"/>
                  </a:lnTo>
                  <a:lnTo>
                    <a:pt x="8821" y="5719"/>
                  </a:lnTo>
                  <a:lnTo>
                    <a:pt x="8918" y="5525"/>
                  </a:lnTo>
                  <a:lnTo>
                    <a:pt x="9015" y="5331"/>
                  </a:lnTo>
                  <a:lnTo>
                    <a:pt x="9015" y="5040"/>
                  </a:lnTo>
                  <a:lnTo>
                    <a:pt x="8627" y="3393"/>
                  </a:lnTo>
                  <a:lnTo>
                    <a:pt x="8530" y="3199"/>
                  </a:lnTo>
                  <a:lnTo>
                    <a:pt x="8433" y="3005"/>
                  </a:lnTo>
                  <a:lnTo>
                    <a:pt x="8239" y="2811"/>
                  </a:lnTo>
                  <a:lnTo>
                    <a:pt x="7948" y="2714"/>
                  </a:lnTo>
                  <a:lnTo>
                    <a:pt x="8045" y="2326"/>
                  </a:lnTo>
                  <a:lnTo>
                    <a:pt x="8045" y="2036"/>
                  </a:lnTo>
                  <a:lnTo>
                    <a:pt x="7948" y="1745"/>
                  </a:lnTo>
                  <a:lnTo>
                    <a:pt x="7851" y="1357"/>
                  </a:lnTo>
                  <a:lnTo>
                    <a:pt x="7561" y="1163"/>
                  </a:lnTo>
                  <a:lnTo>
                    <a:pt x="7173" y="969"/>
                  </a:lnTo>
                  <a:lnTo>
                    <a:pt x="6688" y="969"/>
                  </a:lnTo>
                  <a:lnTo>
                    <a:pt x="6300" y="1260"/>
                  </a:lnTo>
                  <a:lnTo>
                    <a:pt x="6010" y="1551"/>
                  </a:lnTo>
                  <a:lnTo>
                    <a:pt x="5913" y="2036"/>
                  </a:lnTo>
                  <a:lnTo>
                    <a:pt x="5913" y="2326"/>
                  </a:lnTo>
                  <a:lnTo>
                    <a:pt x="6010" y="2714"/>
                  </a:lnTo>
                  <a:lnTo>
                    <a:pt x="5719" y="2811"/>
                  </a:lnTo>
                  <a:lnTo>
                    <a:pt x="5525" y="3005"/>
                  </a:lnTo>
                  <a:lnTo>
                    <a:pt x="5428" y="3199"/>
                  </a:lnTo>
                  <a:lnTo>
                    <a:pt x="5331" y="3393"/>
                  </a:lnTo>
                  <a:lnTo>
                    <a:pt x="5040" y="5040"/>
                  </a:lnTo>
                  <a:lnTo>
                    <a:pt x="4943" y="5331"/>
                  </a:lnTo>
                  <a:lnTo>
                    <a:pt x="5040" y="5525"/>
                  </a:lnTo>
                  <a:lnTo>
                    <a:pt x="5137" y="5719"/>
                  </a:lnTo>
                  <a:lnTo>
                    <a:pt x="5234" y="5913"/>
                  </a:lnTo>
                  <a:lnTo>
                    <a:pt x="5816" y="6494"/>
                  </a:lnTo>
                  <a:lnTo>
                    <a:pt x="5913" y="9305"/>
                  </a:lnTo>
                  <a:lnTo>
                    <a:pt x="5525" y="9402"/>
                  </a:lnTo>
                  <a:lnTo>
                    <a:pt x="5331" y="9596"/>
                  </a:lnTo>
                  <a:lnTo>
                    <a:pt x="5137" y="9984"/>
                  </a:lnTo>
                  <a:lnTo>
                    <a:pt x="5040" y="10275"/>
                  </a:lnTo>
                  <a:lnTo>
                    <a:pt x="5040" y="10371"/>
                  </a:lnTo>
                  <a:lnTo>
                    <a:pt x="3489" y="10371"/>
                  </a:lnTo>
                  <a:lnTo>
                    <a:pt x="3296" y="10468"/>
                  </a:lnTo>
                  <a:lnTo>
                    <a:pt x="3199" y="10662"/>
                  </a:lnTo>
                  <a:lnTo>
                    <a:pt x="3199" y="12310"/>
                  </a:lnTo>
                  <a:lnTo>
                    <a:pt x="1842" y="12310"/>
                  </a:lnTo>
                  <a:lnTo>
                    <a:pt x="1842" y="8724"/>
                  </a:lnTo>
                  <a:lnTo>
                    <a:pt x="2326" y="8724"/>
                  </a:lnTo>
                  <a:lnTo>
                    <a:pt x="2423" y="8627"/>
                  </a:lnTo>
                  <a:lnTo>
                    <a:pt x="2520" y="8530"/>
                  </a:lnTo>
                  <a:lnTo>
                    <a:pt x="2520" y="8336"/>
                  </a:lnTo>
                  <a:lnTo>
                    <a:pt x="2520" y="8239"/>
                  </a:lnTo>
                  <a:lnTo>
                    <a:pt x="2326" y="8142"/>
                  </a:lnTo>
                  <a:lnTo>
                    <a:pt x="1842" y="8142"/>
                  </a:lnTo>
                  <a:lnTo>
                    <a:pt x="1842" y="5719"/>
                  </a:lnTo>
                  <a:lnTo>
                    <a:pt x="2326" y="5719"/>
                  </a:lnTo>
                  <a:lnTo>
                    <a:pt x="2423" y="5622"/>
                  </a:lnTo>
                  <a:lnTo>
                    <a:pt x="2520" y="5428"/>
                  </a:lnTo>
                  <a:lnTo>
                    <a:pt x="2520" y="5331"/>
                  </a:lnTo>
                  <a:lnTo>
                    <a:pt x="2520" y="5234"/>
                  </a:lnTo>
                  <a:lnTo>
                    <a:pt x="2326" y="5137"/>
                  </a:lnTo>
                  <a:lnTo>
                    <a:pt x="1842" y="5137"/>
                  </a:lnTo>
                  <a:lnTo>
                    <a:pt x="1842" y="2714"/>
                  </a:lnTo>
                  <a:lnTo>
                    <a:pt x="2326" y="2714"/>
                  </a:lnTo>
                  <a:lnTo>
                    <a:pt x="2423" y="2617"/>
                  </a:lnTo>
                  <a:lnTo>
                    <a:pt x="2520" y="2520"/>
                  </a:lnTo>
                  <a:lnTo>
                    <a:pt x="2520" y="2326"/>
                  </a:lnTo>
                  <a:lnTo>
                    <a:pt x="2520" y="2229"/>
                  </a:lnTo>
                  <a:lnTo>
                    <a:pt x="2326" y="2132"/>
                  </a:lnTo>
                  <a:lnTo>
                    <a:pt x="1842" y="2132"/>
                  </a:lnTo>
                  <a:lnTo>
                    <a:pt x="1842" y="291"/>
                  </a:lnTo>
                  <a:lnTo>
                    <a:pt x="1745" y="97"/>
                  </a:lnTo>
                  <a:lnTo>
                    <a:pt x="15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4988;p78">
              <a:extLst>
                <a:ext uri="{FF2B5EF4-FFF2-40B4-BE49-F238E27FC236}">
                  <a16:creationId xmlns:a16="http://schemas.microsoft.com/office/drawing/2014/main" id="{0FB25A25-F916-18E0-8A47-7FF990B4EE67}"/>
                </a:ext>
              </a:extLst>
            </p:cNvPr>
            <p:cNvSpPr/>
            <p:nvPr/>
          </p:nvSpPr>
          <p:spPr>
            <a:xfrm>
              <a:off x="959695" y="1618414"/>
              <a:ext cx="76480" cy="232019"/>
            </a:xfrm>
            <a:custGeom>
              <a:avLst/>
              <a:gdLst/>
              <a:ahLst/>
              <a:cxnLst/>
              <a:rect l="l" t="t" r="r" b="b"/>
              <a:pathLst>
                <a:path w="2908" h="8822" fill="none" extrusionOk="0">
                  <a:moveTo>
                    <a:pt x="97" y="8531"/>
                  </a:moveTo>
                  <a:lnTo>
                    <a:pt x="97" y="8531"/>
                  </a:lnTo>
                  <a:lnTo>
                    <a:pt x="194" y="8337"/>
                  </a:lnTo>
                  <a:lnTo>
                    <a:pt x="388" y="8240"/>
                  </a:lnTo>
                  <a:lnTo>
                    <a:pt x="679" y="8240"/>
                  </a:lnTo>
                  <a:lnTo>
                    <a:pt x="679" y="8240"/>
                  </a:lnTo>
                  <a:lnTo>
                    <a:pt x="679" y="8240"/>
                  </a:lnTo>
                  <a:lnTo>
                    <a:pt x="679" y="8240"/>
                  </a:lnTo>
                  <a:lnTo>
                    <a:pt x="872" y="8143"/>
                  </a:lnTo>
                  <a:lnTo>
                    <a:pt x="872" y="7949"/>
                  </a:lnTo>
                  <a:lnTo>
                    <a:pt x="775" y="4847"/>
                  </a:lnTo>
                  <a:lnTo>
                    <a:pt x="775" y="4847"/>
                  </a:lnTo>
                  <a:lnTo>
                    <a:pt x="775" y="4653"/>
                  </a:lnTo>
                  <a:lnTo>
                    <a:pt x="97" y="4072"/>
                  </a:lnTo>
                  <a:lnTo>
                    <a:pt x="97" y="4072"/>
                  </a:lnTo>
                  <a:lnTo>
                    <a:pt x="0" y="3878"/>
                  </a:lnTo>
                  <a:lnTo>
                    <a:pt x="0" y="3587"/>
                  </a:lnTo>
                  <a:lnTo>
                    <a:pt x="291" y="2036"/>
                  </a:lnTo>
                  <a:lnTo>
                    <a:pt x="291" y="2036"/>
                  </a:lnTo>
                  <a:lnTo>
                    <a:pt x="485" y="1746"/>
                  </a:lnTo>
                  <a:lnTo>
                    <a:pt x="775" y="1649"/>
                  </a:lnTo>
                  <a:lnTo>
                    <a:pt x="969" y="1649"/>
                  </a:lnTo>
                  <a:lnTo>
                    <a:pt x="969" y="1649"/>
                  </a:lnTo>
                  <a:lnTo>
                    <a:pt x="1163" y="1649"/>
                  </a:lnTo>
                  <a:lnTo>
                    <a:pt x="1260" y="1455"/>
                  </a:lnTo>
                  <a:lnTo>
                    <a:pt x="1260" y="1455"/>
                  </a:lnTo>
                  <a:lnTo>
                    <a:pt x="1260" y="1261"/>
                  </a:lnTo>
                  <a:lnTo>
                    <a:pt x="1163" y="1164"/>
                  </a:lnTo>
                  <a:lnTo>
                    <a:pt x="1163" y="1164"/>
                  </a:lnTo>
                  <a:lnTo>
                    <a:pt x="969" y="970"/>
                  </a:lnTo>
                  <a:lnTo>
                    <a:pt x="872" y="776"/>
                  </a:lnTo>
                  <a:lnTo>
                    <a:pt x="872" y="582"/>
                  </a:lnTo>
                  <a:lnTo>
                    <a:pt x="872" y="582"/>
                  </a:lnTo>
                  <a:lnTo>
                    <a:pt x="1066" y="195"/>
                  </a:lnTo>
                  <a:lnTo>
                    <a:pt x="1163" y="98"/>
                  </a:lnTo>
                  <a:lnTo>
                    <a:pt x="1357" y="1"/>
                  </a:lnTo>
                  <a:lnTo>
                    <a:pt x="1357" y="1"/>
                  </a:lnTo>
                  <a:lnTo>
                    <a:pt x="1551" y="1"/>
                  </a:lnTo>
                  <a:lnTo>
                    <a:pt x="1745" y="98"/>
                  </a:lnTo>
                  <a:lnTo>
                    <a:pt x="1939" y="292"/>
                  </a:lnTo>
                  <a:lnTo>
                    <a:pt x="1939" y="486"/>
                  </a:lnTo>
                  <a:lnTo>
                    <a:pt x="1939" y="776"/>
                  </a:lnTo>
                  <a:lnTo>
                    <a:pt x="1939" y="776"/>
                  </a:lnTo>
                  <a:lnTo>
                    <a:pt x="1939" y="970"/>
                  </a:lnTo>
                  <a:lnTo>
                    <a:pt x="1745" y="1164"/>
                  </a:lnTo>
                  <a:lnTo>
                    <a:pt x="1745" y="1164"/>
                  </a:lnTo>
                  <a:lnTo>
                    <a:pt x="1648" y="1261"/>
                  </a:lnTo>
                  <a:lnTo>
                    <a:pt x="1648" y="1455"/>
                  </a:lnTo>
                  <a:lnTo>
                    <a:pt x="1648" y="1455"/>
                  </a:lnTo>
                  <a:lnTo>
                    <a:pt x="1745" y="1552"/>
                  </a:lnTo>
                  <a:lnTo>
                    <a:pt x="1939" y="1649"/>
                  </a:lnTo>
                  <a:lnTo>
                    <a:pt x="2132" y="1649"/>
                  </a:lnTo>
                  <a:lnTo>
                    <a:pt x="2132" y="1649"/>
                  </a:lnTo>
                  <a:lnTo>
                    <a:pt x="2423" y="1746"/>
                  </a:lnTo>
                  <a:lnTo>
                    <a:pt x="2617" y="2036"/>
                  </a:lnTo>
                  <a:lnTo>
                    <a:pt x="2908" y="3587"/>
                  </a:lnTo>
                  <a:lnTo>
                    <a:pt x="2908" y="3587"/>
                  </a:lnTo>
                  <a:lnTo>
                    <a:pt x="2908" y="3878"/>
                  </a:lnTo>
                  <a:lnTo>
                    <a:pt x="2811" y="4072"/>
                  </a:lnTo>
                  <a:lnTo>
                    <a:pt x="2132" y="4653"/>
                  </a:lnTo>
                  <a:lnTo>
                    <a:pt x="2132" y="4653"/>
                  </a:lnTo>
                  <a:lnTo>
                    <a:pt x="2036" y="4847"/>
                  </a:lnTo>
                  <a:lnTo>
                    <a:pt x="1939" y="7949"/>
                  </a:lnTo>
                  <a:lnTo>
                    <a:pt x="1939" y="7949"/>
                  </a:lnTo>
                  <a:lnTo>
                    <a:pt x="2036" y="8143"/>
                  </a:lnTo>
                  <a:lnTo>
                    <a:pt x="2132" y="8240"/>
                  </a:lnTo>
                  <a:lnTo>
                    <a:pt x="2132" y="8240"/>
                  </a:lnTo>
                  <a:lnTo>
                    <a:pt x="2229" y="8240"/>
                  </a:lnTo>
                  <a:lnTo>
                    <a:pt x="2617" y="8240"/>
                  </a:lnTo>
                  <a:lnTo>
                    <a:pt x="2617" y="8240"/>
                  </a:lnTo>
                  <a:lnTo>
                    <a:pt x="2714" y="8337"/>
                  </a:lnTo>
                  <a:lnTo>
                    <a:pt x="2811" y="8531"/>
                  </a:lnTo>
                  <a:lnTo>
                    <a:pt x="2811" y="8821"/>
                  </a:lnTo>
                  <a:lnTo>
                    <a:pt x="97" y="8821"/>
                  </a:lnTo>
                  <a:lnTo>
                    <a:pt x="97" y="853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4989;p78">
              <a:extLst>
                <a:ext uri="{FF2B5EF4-FFF2-40B4-BE49-F238E27FC236}">
                  <a16:creationId xmlns:a16="http://schemas.microsoft.com/office/drawing/2014/main" id="{D7B5A56E-017E-D0EB-FCC8-01B829C9982E}"/>
                </a:ext>
              </a:extLst>
            </p:cNvPr>
            <p:cNvSpPr/>
            <p:nvPr/>
          </p:nvSpPr>
          <p:spPr>
            <a:xfrm>
              <a:off x="913801" y="1865713"/>
              <a:ext cx="168267" cy="35715"/>
            </a:xfrm>
            <a:custGeom>
              <a:avLst/>
              <a:gdLst/>
              <a:ahLst/>
              <a:cxnLst/>
              <a:rect l="l" t="t" r="r" b="b"/>
              <a:pathLst>
                <a:path w="6398" h="1358" fill="none" extrusionOk="0">
                  <a:moveTo>
                    <a:pt x="0" y="0"/>
                  </a:moveTo>
                  <a:lnTo>
                    <a:pt x="6398" y="0"/>
                  </a:lnTo>
                  <a:lnTo>
                    <a:pt x="6398" y="1357"/>
                  </a:lnTo>
                  <a:lnTo>
                    <a:pt x="0" y="135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4990;p78">
              <a:extLst>
                <a:ext uri="{FF2B5EF4-FFF2-40B4-BE49-F238E27FC236}">
                  <a16:creationId xmlns:a16="http://schemas.microsoft.com/office/drawing/2014/main" id="{9F4431FE-0C8D-E33E-E131-FCC1F7E77492}"/>
                </a:ext>
              </a:extLst>
            </p:cNvPr>
            <p:cNvSpPr/>
            <p:nvPr/>
          </p:nvSpPr>
          <p:spPr>
            <a:xfrm>
              <a:off x="829668" y="1916682"/>
              <a:ext cx="336535" cy="12782"/>
            </a:xfrm>
            <a:custGeom>
              <a:avLst/>
              <a:gdLst/>
              <a:ahLst/>
              <a:cxnLst/>
              <a:rect l="l" t="t" r="r" b="b"/>
              <a:pathLst>
                <a:path w="12796" h="486" fill="none" extrusionOk="0">
                  <a:moveTo>
                    <a:pt x="12795" y="485"/>
                  </a:moveTo>
                  <a:lnTo>
                    <a:pt x="1" y="485"/>
                  </a:lnTo>
                  <a:lnTo>
                    <a:pt x="1" y="1"/>
                  </a:lnTo>
                  <a:lnTo>
                    <a:pt x="12795" y="1"/>
                  </a:lnTo>
                  <a:lnTo>
                    <a:pt x="12795" y="4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4991;p78">
              <a:extLst>
                <a:ext uri="{FF2B5EF4-FFF2-40B4-BE49-F238E27FC236}">
                  <a16:creationId xmlns:a16="http://schemas.microsoft.com/office/drawing/2014/main" id="{10372FC8-6BD3-6EC4-2288-2A1ADCF0EA33}"/>
                </a:ext>
              </a:extLst>
            </p:cNvPr>
            <p:cNvSpPr/>
            <p:nvPr/>
          </p:nvSpPr>
          <p:spPr>
            <a:xfrm>
              <a:off x="1166176" y="192943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4992;p78">
              <a:extLst>
                <a:ext uri="{FF2B5EF4-FFF2-40B4-BE49-F238E27FC236}">
                  <a16:creationId xmlns:a16="http://schemas.microsoft.com/office/drawing/2014/main" id="{B1671CC2-3332-A5F0-15F0-BE982B55F879}"/>
                </a:ext>
              </a:extLst>
            </p:cNvPr>
            <p:cNvSpPr/>
            <p:nvPr/>
          </p:nvSpPr>
          <p:spPr>
            <a:xfrm>
              <a:off x="895944" y="1633720"/>
              <a:ext cx="30613" cy="15333"/>
            </a:xfrm>
            <a:custGeom>
              <a:avLst/>
              <a:gdLst/>
              <a:ahLst/>
              <a:cxnLst/>
              <a:rect l="l" t="t" r="r" b="b"/>
              <a:pathLst>
                <a:path w="1164" h="583" extrusionOk="0">
                  <a:moveTo>
                    <a:pt x="292" y="0"/>
                  </a:moveTo>
                  <a:lnTo>
                    <a:pt x="98" y="97"/>
                  </a:lnTo>
                  <a:lnTo>
                    <a:pt x="1" y="194"/>
                  </a:lnTo>
                  <a:lnTo>
                    <a:pt x="1" y="388"/>
                  </a:lnTo>
                  <a:lnTo>
                    <a:pt x="98" y="485"/>
                  </a:lnTo>
                  <a:lnTo>
                    <a:pt x="292" y="582"/>
                  </a:lnTo>
                  <a:lnTo>
                    <a:pt x="873" y="582"/>
                  </a:lnTo>
                  <a:lnTo>
                    <a:pt x="1067" y="485"/>
                  </a:lnTo>
                  <a:lnTo>
                    <a:pt x="1164" y="388"/>
                  </a:lnTo>
                  <a:lnTo>
                    <a:pt x="1164" y="194"/>
                  </a:lnTo>
                  <a:lnTo>
                    <a:pt x="1067" y="97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4993;p78">
              <a:extLst>
                <a:ext uri="{FF2B5EF4-FFF2-40B4-BE49-F238E27FC236}">
                  <a16:creationId xmlns:a16="http://schemas.microsoft.com/office/drawing/2014/main" id="{BECBA318-1C88-70EA-FC98-DAC916573EA9}"/>
                </a:ext>
              </a:extLst>
            </p:cNvPr>
            <p:cNvSpPr/>
            <p:nvPr/>
          </p:nvSpPr>
          <p:spPr>
            <a:xfrm>
              <a:off x="903597" y="164902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4994;p78">
              <a:extLst>
                <a:ext uri="{FF2B5EF4-FFF2-40B4-BE49-F238E27FC236}">
                  <a16:creationId xmlns:a16="http://schemas.microsoft.com/office/drawing/2014/main" id="{A4C9200F-F544-EA62-F897-73CDF3617ED2}"/>
                </a:ext>
              </a:extLst>
            </p:cNvPr>
            <p:cNvSpPr/>
            <p:nvPr/>
          </p:nvSpPr>
          <p:spPr>
            <a:xfrm>
              <a:off x="895944" y="1791783"/>
              <a:ext cx="30613" cy="15307"/>
            </a:xfrm>
            <a:custGeom>
              <a:avLst/>
              <a:gdLst/>
              <a:ahLst/>
              <a:cxnLst/>
              <a:rect l="l" t="t" r="r" b="b"/>
              <a:pathLst>
                <a:path w="1164" h="582" extrusionOk="0">
                  <a:moveTo>
                    <a:pt x="292" y="0"/>
                  </a:moveTo>
                  <a:lnTo>
                    <a:pt x="98" y="97"/>
                  </a:lnTo>
                  <a:lnTo>
                    <a:pt x="1" y="194"/>
                  </a:lnTo>
                  <a:lnTo>
                    <a:pt x="1" y="388"/>
                  </a:lnTo>
                  <a:lnTo>
                    <a:pt x="98" y="485"/>
                  </a:lnTo>
                  <a:lnTo>
                    <a:pt x="292" y="582"/>
                  </a:lnTo>
                  <a:lnTo>
                    <a:pt x="873" y="582"/>
                  </a:lnTo>
                  <a:lnTo>
                    <a:pt x="1067" y="485"/>
                  </a:lnTo>
                  <a:lnTo>
                    <a:pt x="1164" y="388"/>
                  </a:lnTo>
                  <a:lnTo>
                    <a:pt x="1164" y="194"/>
                  </a:lnTo>
                  <a:lnTo>
                    <a:pt x="1067" y="97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4995;p78">
              <a:extLst>
                <a:ext uri="{FF2B5EF4-FFF2-40B4-BE49-F238E27FC236}">
                  <a16:creationId xmlns:a16="http://schemas.microsoft.com/office/drawing/2014/main" id="{8EEE9555-8311-AAD1-F6CA-1116170EE647}"/>
                </a:ext>
              </a:extLst>
            </p:cNvPr>
            <p:cNvSpPr/>
            <p:nvPr/>
          </p:nvSpPr>
          <p:spPr>
            <a:xfrm>
              <a:off x="903597" y="1807064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4996;p78">
              <a:extLst>
                <a:ext uri="{FF2B5EF4-FFF2-40B4-BE49-F238E27FC236}">
                  <a16:creationId xmlns:a16="http://schemas.microsoft.com/office/drawing/2014/main" id="{6D3A76CB-81C2-4C66-F7A0-825C7FF6FFD3}"/>
                </a:ext>
              </a:extLst>
            </p:cNvPr>
            <p:cNvSpPr/>
            <p:nvPr/>
          </p:nvSpPr>
          <p:spPr>
            <a:xfrm>
              <a:off x="895944" y="1712752"/>
              <a:ext cx="30613" cy="15307"/>
            </a:xfrm>
            <a:custGeom>
              <a:avLst/>
              <a:gdLst/>
              <a:ahLst/>
              <a:cxnLst/>
              <a:rect l="l" t="t" r="r" b="b"/>
              <a:pathLst>
                <a:path w="1164" h="582" extrusionOk="0">
                  <a:moveTo>
                    <a:pt x="292" y="0"/>
                  </a:moveTo>
                  <a:lnTo>
                    <a:pt x="98" y="97"/>
                  </a:lnTo>
                  <a:lnTo>
                    <a:pt x="1" y="291"/>
                  </a:lnTo>
                  <a:lnTo>
                    <a:pt x="98" y="485"/>
                  </a:lnTo>
                  <a:lnTo>
                    <a:pt x="292" y="582"/>
                  </a:lnTo>
                  <a:lnTo>
                    <a:pt x="873" y="582"/>
                  </a:lnTo>
                  <a:lnTo>
                    <a:pt x="1067" y="485"/>
                  </a:lnTo>
                  <a:lnTo>
                    <a:pt x="1164" y="291"/>
                  </a:lnTo>
                  <a:lnTo>
                    <a:pt x="1067" y="97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4997;p78">
              <a:extLst>
                <a:ext uri="{FF2B5EF4-FFF2-40B4-BE49-F238E27FC236}">
                  <a16:creationId xmlns:a16="http://schemas.microsoft.com/office/drawing/2014/main" id="{81752AAA-7136-749C-C659-3F32E656A59D}"/>
                </a:ext>
              </a:extLst>
            </p:cNvPr>
            <p:cNvSpPr/>
            <p:nvPr/>
          </p:nvSpPr>
          <p:spPr>
            <a:xfrm>
              <a:off x="903597" y="172803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4998;p78">
              <a:extLst>
                <a:ext uri="{FF2B5EF4-FFF2-40B4-BE49-F238E27FC236}">
                  <a16:creationId xmlns:a16="http://schemas.microsoft.com/office/drawing/2014/main" id="{FC6C7DE2-CAA3-D214-9883-480986849B79}"/>
                </a:ext>
              </a:extLst>
            </p:cNvPr>
            <p:cNvSpPr/>
            <p:nvPr/>
          </p:nvSpPr>
          <p:spPr>
            <a:xfrm>
              <a:off x="1071838" y="1633720"/>
              <a:ext cx="28088" cy="15333"/>
            </a:xfrm>
            <a:custGeom>
              <a:avLst/>
              <a:gdLst/>
              <a:ahLst/>
              <a:cxnLst/>
              <a:rect l="l" t="t" r="r" b="b"/>
              <a:pathLst>
                <a:path w="1068" h="583" extrusionOk="0">
                  <a:moveTo>
                    <a:pt x="195" y="0"/>
                  </a:moveTo>
                  <a:lnTo>
                    <a:pt x="98" y="97"/>
                  </a:lnTo>
                  <a:lnTo>
                    <a:pt x="1" y="194"/>
                  </a:lnTo>
                  <a:lnTo>
                    <a:pt x="1" y="388"/>
                  </a:lnTo>
                  <a:lnTo>
                    <a:pt x="1" y="485"/>
                  </a:lnTo>
                  <a:lnTo>
                    <a:pt x="195" y="582"/>
                  </a:lnTo>
                  <a:lnTo>
                    <a:pt x="776" y="582"/>
                  </a:lnTo>
                  <a:lnTo>
                    <a:pt x="970" y="485"/>
                  </a:lnTo>
                  <a:lnTo>
                    <a:pt x="1067" y="388"/>
                  </a:lnTo>
                  <a:lnTo>
                    <a:pt x="1067" y="194"/>
                  </a:lnTo>
                  <a:lnTo>
                    <a:pt x="970" y="97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4999;p78">
              <a:extLst>
                <a:ext uri="{FF2B5EF4-FFF2-40B4-BE49-F238E27FC236}">
                  <a16:creationId xmlns:a16="http://schemas.microsoft.com/office/drawing/2014/main" id="{9DE987B5-0AC9-48A1-DAD0-54E6FEB5F1E5}"/>
                </a:ext>
              </a:extLst>
            </p:cNvPr>
            <p:cNvSpPr/>
            <p:nvPr/>
          </p:nvSpPr>
          <p:spPr>
            <a:xfrm>
              <a:off x="1076940" y="164902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5000;p78">
              <a:extLst>
                <a:ext uri="{FF2B5EF4-FFF2-40B4-BE49-F238E27FC236}">
                  <a16:creationId xmlns:a16="http://schemas.microsoft.com/office/drawing/2014/main" id="{07915B15-6BCE-4AC9-425A-A40402CDFB27}"/>
                </a:ext>
              </a:extLst>
            </p:cNvPr>
            <p:cNvSpPr/>
            <p:nvPr/>
          </p:nvSpPr>
          <p:spPr>
            <a:xfrm>
              <a:off x="1071838" y="1791783"/>
              <a:ext cx="28088" cy="15307"/>
            </a:xfrm>
            <a:custGeom>
              <a:avLst/>
              <a:gdLst/>
              <a:ahLst/>
              <a:cxnLst/>
              <a:rect l="l" t="t" r="r" b="b"/>
              <a:pathLst>
                <a:path w="1068" h="582" extrusionOk="0">
                  <a:moveTo>
                    <a:pt x="195" y="0"/>
                  </a:moveTo>
                  <a:lnTo>
                    <a:pt x="98" y="97"/>
                  </a:lnTo>
                  <a:lnTo>
                    <a:pt x="1" y="194"/>
                  </a:lnTo>
                  <a:lnTo>
                    <a:pt x="1" y="388"/>
                  </a:lnTo>
                  <a:lnTo>
                    <a:pt x="1" y="485"/>
                  </a:lnTo>
                  <a:lnTo>
                    <a:pt x="195" y="582"/>
                  </a:lnTo>
                  <a:lnTo>
                    <a:pt x="776" y="582"/>
                  </a:lnTo>
                  <a:lnTo>
                    <a:pt x="970" y="485"/>
                  </a:lnTo>
                  <a:lnTo>
                    <a:pt x="1067" y="388"/>
                  </a:lnTo>
                  <a:lnTo>
                    <a:pt x="1067" y="194"/>
                  </a:lnTo>
                  <a:lnTo>
                    <a:pt x="970" y="97"/>
                  </a:lnTo>
                  <a:lnTo>
                    <a:pt x="7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5001;p78">
              <a:extLst>
                <a:ext uri="{FF2B5EF4-FFF2-40B4-BE49-F238E27FC236}">
                  <a16:creationId xmlns:a16="http://schemas.microsoft.com/office/drawing/2014/main" id="{A7FEAB1B-91B7-9F70-4B90-781C7B759D04}"/>
                </a:ext>
              </a:extLst>
            </p:cNvPr>
            <p:cNvSpPr/>
            <p:nvPr/>
          </p:nvSpPr>
          <p:spPr>
            <a:xfrm>
              <a:off x="1076940" y="1807064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5002;p78">
              <a:extLst>
                <a:ext uri="{FF2B5EF4-FFF2-40B4-BE49-F238E27FC236}">
                  <a16:creationId xmlns:a16="http://schemas.microsoft.com/office/drawing/2014/main" id="{7376ABAC-C202-BE06-AE93-CCEF49B17A90}"/>
                </a:ext>
              </a:extLst>
            </p:cNvPr>
            <p:cNvSpPr/>
            <p:nvPr/>
          </p:nvSpPr>
          <p:spPr>
            <a:xfrm>
              <a:off x="1069313" y="1712752"/>
              <a:ext cx="30613" cy="15307"/>
            </a:xfrm>
            <a:custGeom>
              <a:avLst/>
              <a:gdLst/>
              <a:ahLst/>
              <a:cxnLst/>
              <a:rect l="l" t="t" r="r" b="b"/>
              <a:pathLst>
                <a:path w="1164" h="582" extrusionOk="0">
                  <a:moveTo>
                    <a:pt x="291" y="0"/>
                  </a:moveTo>
                  <a:lnTo>
                    <a:pt x="97" y="97"/>
                  </a:lnTo>
                  <a:lnTo>
                    <a:pt x="0" y="291"/>
                  </a:lnTo>
                  <a:lnTo>
                    <a:pt x="97" y="485"/>
                  </a:lnTo>
                  <a:lnTo>
                    <a:pt x="291" y="582"/>
                  </a:lnTo>
                  <a:lnTo>
                    <a:pt x="872" y="582"/>
                  </a:lnTo>
                  <a:lnTo>
                    <a:pt x="1066" y="485"/>
                  </a:lnTo>
                  <a:lnTo>
                    <a:pt x="1163" y="291"/>
                  </a:lnTo>
                  <a:lnTo>
                    <a:pt x="1066" y="97"/>
                  </a:lnTo>
                  <a:lnTo>
                    <a:pt x="8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5003;p78">
              <a:extLst>
                <a:ext uri="{FF2B5EF4-FFF2-40B4-BE49-F238E27FC236}">
                  <a16:creationId xmlns:a16="http://schemas.microsoft.com/office/drawing/2014/main" id="{2ACFC4C3-6A89-4E72-E358-9EB93FA6549E}"/>
                </a:ext>
              </a:extLst>
            </p:cNvPr>
            <p:cNvSpPr/>
            <p:nvPr/>
          </p:nvSpPr>
          <p:spPr>
            <a:xfrm>
              <a:off x="1076940" y="172803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" name="Google Shape;5953;p78">
            <a:extLst>
              <a:ext uri="{FF2B5EF4-FFF2-40B4-BE49-F238E27FC236}">
                <a16:creationId xmlns:a16="http://schemas.microsoft.com/office/drawing/2014/main" id="{D0D3C278-5362-0A0B-8703-3C22B2624846}"/>
              </a:ext>
            </a:extLst>
          </p:cNvPr>
          <p:cNvGrpSpPr/>
          <p:nvPr/>
        </p:nvGrpSpPr>
        <p:grpSpPr>
          <a:xfrm>
            <a:off x="6466884" y="1413330"/>
            <a:ext cx="367122" cy="367095"/>
            <a:chOff x="4781032" y="3922951"/>
            <a:chExt cx="367122" cy="367095"/>
          </a:xfrm>
        </p:grpSpPr>
        <p:sp>
          <p:nvSpPr>
            <p:cNvPr id="1328" name="Google Shape;5954;p78">
              <a:extLst>
                <a:ext uri="{FF2B5EF4-FFF2-40B4-BE49-F238E27FC236}">
                  <a16:creationId xmlns:a16="http://schemas.microsoft.com/office/drawing/2014/main" id="{4FE65E87-730B-40F1-D934-B66505740A3F}"/>
                </a:ext>
              </a:extLst>
            </p:cNvPr>
            <p:cNvSpPr/>
            <p:nvPr/>
          </p:nvSpPr>
          <p:spPr>
            <a:xfrm>
              <a:off x="4788686" y="3958640"/>
              <a:ext cx="351815" cy="203957"/>
            </a:xfrm>
            <a:custGeom>
              <a:avLst/>
              <a:gdLst/>
              <a:ahLst/>
              <a:cxnLst/>
              <a:rect l="l" t="t" r="r" b="b"/>
              <a:pathLst>
                <a:path w="13377" h="7755" extrusionOk="0">
                  <a:moveTo>
                    <a:pt x="1066" y="0"/>
                  </a:moveTo>
                  <a:lnTo>
                    <a:pt x="679" y="97"/>
                  </a:lnTo>
                  <a:lnTo>
                    <a:pt x="291" y="388"/>
                  </a:lnTo>
                  <a:lnTo>
                    <a:pt x="97" y="679"/>
                  </a:lnTo>
                  <a:lnTo>
                    <a:pt x="0" y="1163"/>
                  </a:lnTo>
                  <a:lnTo>
                    <a:pt x="0" y="7755"/>
                  </a:lnTo>
                  <a:lnTo>
                    <a:pt x="13376" y="7755"/>
                  </a:lnTo>
                  <a:lnTo>
                    <a:pt x="13376" y="1163"/>
                  </a:lnTo>
                  <a:lnTo>
                    <a:pt x="13279" y="679"/>
                  </a:lnTo>
                  <a:lnTo>
                    <a:pt x="13086" y="388"/>
                  </a:lnTo>
                  <a:lnTo>
                    <a:pt x="12795" y="97"/>
                  </a:lnTo>
                  <a:lnTo>
                    <a:pt x="123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5955;p78">
              <a:extLst>
                <a:ext uri="{FF2B5EF4-FFF2-40B4-BE49-F238E27FC236}">
                  <a16:creationId xmlns:a16="http://schemas.microsoft.com/office/drawing/2014/main" id="{F3B590D0-54AE-61E6-D77F-AB1AEA0E7487}"/>
                </a:ext>
              </a:extLst>
            </p:cNvPr>
            <p:cNvSpPr/>
            <p:nvPr/>
          </p:nvSpPr>
          <p:spPr>
            <a:xfrm>
              <a:off x="4788686" y="3958640"/>
              <a:ext cx="351815" cy="203957"/>
            </a:xfrm>
            <a:custGeom>
              <a:avLst/>
              <a:gdLst/>
              <a:ahLst/>
              <a:cxnLst/>
              <a:rect l="l" t="t" r="r" b="b"/>
              <a:pathLst>
                <a:path w="13377" h="7755" fill="none" extrusionOk="0">
                  <a:moveTo>
                    <a:pt x="12310" y="0"/>
                  </a:moveTo>
                  <a:lnTo>
                    <a:pt x="1066" y="0"/>
                  </a:lnTo>
                  <a:lnTo>
                    <a:pt x="1066" y="0"/>
                  </a:lnTo>
                  <a:lnTo>
                    <a:pt x="679" y="97"/>
                  </a:lnTo>
                  <a:lnTo>
                    <a:pt x="291" y="388"/>
                  </a:lnTo>
                  <a:lnTo>
                    <a:pt x="97" y="679"/>
                  </a:lnTo>
                  <a:lnTo>
                    <a:pt x="0" y="1163"/>
                  </a:lnTo>
                  <a:lnTo>
                    <a:pt x="0" y="7755"/>
                  </a:lnTo>
                  <a:lnTo>
                    <a:pt x="13376" y="7755"/>
                  </a:lnTo>
                  <a:lnTo>
                    <a:pt x="13376" y="1163"/>
                  </a:lnTo>
                  <a:lnTo>
                    <a:pt x="13376" y="1163"/>
                  </a:lnTo>
                  <a:lnTo>
                    <a:pt x="13279" y="679"/>
                  </a:lnTo>
                  <a:lnTo>
                    <a:pt x="13086" y="388"/>
                  </a:lnTo>
                  <a:lnTo>
                    <a:pt x="12795" y="97"/>
                  </a:lnTo>
                  <a:lnTo>
                    <a:pt x="12310" y="0"/>
                  </a:lnTo>
                  <a:lnTo>
                    <a:pt x="123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5956;p78">
              <a:extLst>
                <a:ext uri="{FF2B5EF4-FFF2-40B4-BE49-F238E27FC236}">
                  <a16:creationId xmlns:a16="http://schemas.microsoft.com/office/drawing/2014/main" id="{C4B1450D-BC9B-46BA-CA4D-EFE29E1C536A}"/>
                </a:ext>
              </a:extLst>
            </p:cNvPr>
            <p:cNvSpPr/>
            <p:nvPr/>
          </p:nvSpPr>
          <p:spPr>
            <a:xfrm>
              <a:off x="5140474" y="3986676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5957;p78">
              <a:extLst>
                <a:ext uri="{FF2B5EF4-FFF2-40B4-BE49-F238E27FC236}">
                  <a16:creationId xmlns:a16="http://schemas.microsoft.com/office/drawing/2014/main" id="{88E770A9-EB46-793B-5913-27BB40EBAA1C}"/>
                </a:ext>
              </a:extLst>
            </p:cNvPr>
            <p:cNvSpPr/>
            <p:nvPr/>
          </p:nvSpPr>
          <p:spPr>
            <a:xfrm>
              <a:off x="4788686" y="4162570"/>
              <a:ext cx="351815" cy="58649"/>
            </a:xfrm>
            <a:custGeom>
              <a:avLst/>
              <a:gdLst/>
              <a:ahLst/>
              <a:cxnLst/>
              <a:rect l="l" t="t" r="r" b="b"/>
              <a:pathLst>
                <a:path w="13377" h="2230" extrusionOk="0">
                  <a:moveTo>
                    <a:pt x="0" y="1"/>
                  </a:moveTo>
                  <a:lnTo>
                    <a:pt x="0" y="1067"/>
                  </a:lnTo>
                  <a:lnTo>
                    <a:pt x="97" y="1551"/>
                  </a:lnTo>
                  <a:lnTo>
                    <a:pt x="291" y="1842"/>
                  </a:lnTo>
                  <a:lnTo>
                    <a:pt x="679" y="2133"/>
                  </a:lnTo>
                  <a:lnTo>
                    <a:pt x="1066" y="2230"/>
                  </a:lnTo>
                  <a:lnTo>
                    <a:pt x="12310" y="2230"/>
                  </a:lnTo>
                  <a:lnTo>
                    <a:pt x="12795" y="2133"/>
                  </a:lnTo>
                  <a:lnTo>
                    <a:pt x="13086" y="1842"/>
                  </a:lnTo>
                  <a:lnTo>
                    <a:pt x="13279" y="1551"/>
                  </a:lnTo>
                  <a:lnTo>
                    <a:pt x="13376" y="1067"/>
                  </a:lnTo>
                  <a:lnTo>
                    <a:pt x="133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5958;p78">
              <a:extLst>
                <a:ext uri="{FF2B5EF4-FFF2-40B4-BE49-F238E27FC236}">
                  <a16:creationId xmlns:a16="http://schemas.microsoft.com/office/drawing/2014/main" id="{5C6EDDDA-88E3-0E73-8191-1B23FE35E51A}"/>
                </a:ext>
              </a:extLst>
            </p:cNvPr>
            <p:cNvSpPr/>
            <p:nvPr/>
          </p:nvSpPr>
          <p:spPr>
            <a:xfrm>
              <a:off x="4816721" y="421864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5959;p78">
              <a:extLst>
                <a:ext uri="{FF2B5EF4-FFF2-40B4-BE49-F238E27FC236}">
                  <a16:creationId xmlns:a16="http://schemas.microsoft.com/office/drawing/2014/main" id="{71FE4884-B881-9071-771B-CF0EE11316FE}"/>
                </a:ext>
              </a:extLst>
            </p:cNvPr>
            <p:cNvSpPr/>
            <p:nvPr/>
          </p:nvSpPr>
          <p:spPr>
            <a:xfrm>
              <a:off x="4898304" y="4221193"/>
              <a:ext cx="132578" cy="61226"/>
            </a:xfrm>
            <a:custGeom>
              <a:avLst/>
              <a:gdLst/>
              <a:ahLst/>
              <a:cxnLst/>
              <a:rect l="l" t="t" r="r" b="b"/>
              <a:pathLst>
                <a:path w="5041" h="2328" extrusionOk="0">
                  <a:moveTo>
                    <a:pt x="969" y="1"/>
                  </a:moveTo>
                  <a:lnTo>
                    <a:pt x="0" y="2327"/>
                  </a:lnTo>
                  <a:lnTo>
                    <a:pt x="5040" y="2327"/>
                  </a:lnTo>
                  <a:lnTo>
                    <a:pt x="41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5960;p78">
              <a:extLst>
                <a:ext uri="{FF2B5EF4-FFF2-40B4-BE49-F238E27FC236}">
                  <a16:creationId xmlns:a16="http://schemas.microsoft.com/office/drawing/2014/main" id="{9387CF1B-1463-15A1-F809-6FD3D3EB05B0}"/>
                </a:ext>
              </a:extLst>
            </p:cNvPr>
            <p:cNvSpPr/>
            <p:nvPr/>
          </p:nvSpPr>
          <p:spPr>
            <a:xfrm>
              <a:off x="4898304" y="4221193"/>
              <a:ext cx="132578" cy="61226"/>
            </a:xfrm>
            <a:custGeom>
              <a:avLst/>
              <a:gdLst/>
              <a:ahLst/>
              <a:cxnLst/>
              <a:rect l="l" t="t" r="r" b="b"/>
              <a:pathLst>
                <a:path w="5041" h="2328" fill="none" extrusionOk="0">
                  <a:moveTo>
                    <a:pt x="5040" y="2327"/>
                  </a:moveTo>
                  <a:lnTo>
                    <a:pt x="4168" y="1"/>
                  </a:lnTo>
                  <a:lnTo>
                    <a:pt x="969" y="1"/>
                  </a:lnTo>
                  <a:lnTo>
                    <a:pt x="0" y="2327"/>
                  </a:lnTo>
                  <a:lnTo>
                    <a:pt x="5040" y="23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5961;p78">
              <a:extLst>
                <a:ext uri="{FF2B5EF4-FFF2-40B4-BE49-F238E27FC236}">
                  <a16:creationId xmlns:a16="http://schemas.microsoft.com/office/drawing/2014/main" id="{64917069-355E-A6D0-B48B-ABEB4A7DC291}"/>
                </a:ext>
              </a:extLst>
            </p:cNvPr>
            <p:cNvSpPr/>
            <p:nvPr/>
          </p:nvSpPr>
          <p:spPr>
            <a:xfrm>
              <a:off x="5030856" y="4282393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5962;p78">
              <a:extLst>
                <a:ext uri="{FF2B5EF4-FFF2-40B4-BE49-F238E27FC236}">
                  <a16:creationId xmlns:a16="http://schemas.microsoft.com/office/drawing/2014/main" id="{CDAE49F2-7CBD-48DF-3377-1088534E316E}"/>
                </a:ext>
              </a:extLst>
            </p:cNvPr>
            <p:cNvSpPr/>
            <p:nvPr/>
          </p:nvSpPr>
          <p:spPr>
            <a:xfrm>
              <a:off x="4872793" y="3930578"/>
              <a:ext cx="183574" cy="203983"/>
            </a:xfrm>
            <a:custGeom>
              <a:avLst/>
              <a:gdLst/>
              <a:ahLst/>
              <a:cxnLst/>
              <a:rect l="l" t="t" r="r" b="b"/>
              <a:pathLst>
                <a:path w="6980" h="7756" extrusionOk="0">
                  <a:moveTo>
                    <a:pt x="3490" y="1"/>
                  </a:moveTo>
                  <a:lnTo>
                    <a:pt x="1" y="1940"/>
                  </a:lnTo>
                  <a:lnTo>
                    <a:pt x="1" y="5817"/>
                  </a:lnTo>
                  <a:lnTo>
                    <a:pt x="3490" y="7755"/>
                  </a:lnTo>
                  <a:lnTo>
                    <a:pt x="6980" y="5817"/>
                  </a:lnTo>
                  <a:lnTo>
                    <a:pt x="6980" y="1940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5963;p78">
              <a:extLst>
                <a:ext uri="{FF2B5EF4-FFF2-40B4-BE49-F238E27FC236}">
                  <a16:creationId xmlns:a16="http://schemas.microsoft.com/office/drawing/2014/main" id="{D470A310-27A2-6EE1-4E03-BC5C41018A0E}"/>
                </a:ext>
              </a:extLst>
            </p:cNvPr>
            <p:cNvSpPr/>
            <p:nvPr/>
          </p:nvSpPr>
          <p:spPr>
            <a:xfrm>
              <a:off x="4872793" y="3930578"/>
              <a:ext cx="183574" cy="203983"/>
            </a:xfrm>
            <a:custGeom>
              <a:avLst/>
              <a:gdLst/>
              <a:ahLst/>
              <a:cxnLst/>
              <a:rect l="l" t="t" r="r" b="b"/>
              <a:pathLst>
                <a:path w="6980" h="7756" fill="none" extrusionOk="0">
                  <a:moveTo>
                    <a:pt x="3490" y="1"/>
                  </a:moveTo>
                  <a:lnTo>
                    <a:pt x="1" y="1940"/>
                  </a:lnTo>
                  <a:lnTo>
                    <a:pt x="1" y="5817"/>
                  </a:lnTo>
                  <a:lnTo>
                    <a:pt x="3490" y="7755"/>
                  </a:lnTo>
                  <a:lnTo>
                    <a:pt x="6980" y="5817"/>
                  </a:lnTo>
                  <a:lnTo>
                    <a:pt x="6980" y="1940"/>
                  </a:lnTo>
                  <a:lnTo>
                    <a:pt x="34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5964;p78">
              <a:extLst>
                <a:ext uri="{FF2B5EF4-FFF2-40B4-BE49-F238E27FC236}">
                  <a16:creationId xmlns:a16="http://schemas.microsoft.com/office/drawing/2014/main" id="{DE3D01D4-C8F2-FBA7-881B-A4671B250E68}"/>
                </a:ext>
              </a:extLst>
            </p:cNvPr>
            <p:cNvSpPr/>
            <p:nvPr/>
          </p:nvSpPr>
          <p:spPr>
            <a:xfrm>
              <a:off x="4964580" y="3930578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5965;p78">
              <a:extLst>
                <a:ext uri="{FF2B5EF4-FFF2-40B4-BE49-F238E27FC236}">
                  <a16:creationId xmlns:a16="http://schemas.microsoft.com/office/drawing/2014/main" id="{F613225B-96EE-72FD-95EF-9FF4F6A95960}"/>
                </a:ext>
              </a:extLst>
            </p:cNvPr>
            <p:cNvSpPr/>
            <p:nvPr/>
          </p:nvSpPr>
          <p:spPr>
            <a:xfrm>
              <a:off x="4872793" y="3981574"/>
              <a:ext cx="91813" cy="152987"/>
            </a:xfrm>
            <a:custGeom>
              <a:avLst/>
              <a:gdLst/>
              <a:ahLst/>
              <a:cxnLst/>
              <a:rect l="l" t="t" r="r" b="b"/>
              <a:pathLst>
                <a:path w="3491" h="5817" extrusionOk="0">
                  <a:moveTo>
                    <a:pt x="1" y="1"/>
                  </a:moveTo>
                  <a:lnTo>
                    <a:pt x="1" y="3878"/>
                  </a:lnTo>
                  <a:lnTo>
                    <a:pt x="3490" y="5816"/>
                  </a:lnTo>
                  <a:lnTo>
                    <a:pt x="3490" y="19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5966;p78">
              <a:extLst>
                <a:ext uri="{FF2B5EF4-FFF2-40B4-BE49-F238E27FC236}">
                  <a16:creationId xmlns:a16="http://schemas.microsoft.com/office/drawing/2014/main" id="{EF52F6F4-215C-6765-779F-5597D003DC6B}"/>
                </a:ext>
              </a:extLst>
            </p:cNvPr>
            <p:cNvSpPr/>
            <p:nvPr/>
          </p:nvSpPr>
          <p:spPr>
            <a:xfrm>
              <a:off x="4872793" y="3981574"/>
              <a:ext cx="91813" cy="152987"/>
            </a:xfrm>
            <a:custGeom>
              <a:avLst/>
              <a:gdLst/>
              <a:ahLst/>
              <a:cxnLst/>
              <a:rect l="l" t="t" r="r" b="b"/>
              <a:pathLst>
                <a:path w="3491" h="5817" fill="none" extrusionOk="0">
                  <a:moveTo>
                    <a:pt x="1" y="3878"/>
                  </a:moveTo>
                  <a:lnTo>
                    <a:pt x="3490" y="5816"/>
                  </a:lnTo>
                  <a:lnTo>
                    <a:pt x="3490" y="1939"/>
                  </a:lnTo>
                  <a:lnTo>
                    <a:pt x="1" y="1"/>
                  </a:lnTo>
                  <a:lnTo>
                    <a:pt x="1" y="38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5967;p78">
              <a:extLst>
                <a:ext uri="{FF2B5EF4-FFF2-40B4-BE49-F238E27FC236}">
                  <a16:creationId xmlns:a16="http://schemas.microsoft.com/office/drawing/2014/main" id="{95F59086-58A0-6BC6-95D8-99C421A3BCD4}"/>
                </a:ext>
              </a:extLst>
            </p:cNvPr>
            <p:cNvSpPr/>
            <p:nvPr/>
          </p:nvSpPr>
          <p:spPr>
            <a:xfrm>
              <a:off x="4872793" y="4083539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5968;p78">
              <a:extLst>
                <a:ext uri="{FF2B5EF4-FFF2-40B4-BE49-F238E27FC236}">
                  <a16:creationId xmlns:a16="http://schemas.microsoft.com/office/drawing/2014/main" id="{C63D6069-3C91-92AC-A425-F8C47D114030}"/>
                </a:ext>
              </a:extLst>
            </p:cNvPr>
            <p:cNvSpPr/>
            <p:nvPr/>
          </p:nvSpPr>
          <p:spPr>
            <a:xfrm>
              <a:off x="4872793" y="3930578"/>
              <a:ext cx="183574" cy="102018"/>
            </a:xfrm>
            <a:custGeom>
              <a:avLst/>
              <a:gdLst/>
              <a:ahLst/>
              <a:cxnLst/>
              <a:rect l="l" t="t" r="r" b="b"/>
              <a:pathLst>
                <a:path w="6980" h="3879" extrusionOk="0">
                  <a:moveTo>
                    <a:pt x="3490" y="1"/>
                  </a:moveTo>
                  <a:lnTo>
                    <a:pt x="1" y="1940"/>
                  </a:lnTo>
                  <a:lnTo>
                    <a:pt x="3490" y="3878"/>
                  </a:lnTo>
                  <a:lnTo>
                    <a:pt x="6980" y="1940"/>
                  </a:lnTo>
                  <a:lnTo>
                    <a:pt x="3490" y="1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5969;p78">
              <a:extLst>
                <a:ext uri="{FF2B5EF4-FFF2-40B4-BE49-F238E27FC236}">
                  <a16:creationId xmlns:a16="http://schemas.microsoft.com/office/drawing/2014/main" id="{466EAC66-0072-DD59-4A56-9B02A7E8AAAB}"/>
                </a:ext>
              </a:extLst>
            </p:cNvPr>
            <p:cNvSpPr/>
            <p:nvPr/>
          </p:nvSpPr>
          <p:spPr>
            <a:xfrm>
              <a:off x="4872793" y="3930578"/>
              <a:ext cx="183574" cy="102018"/>
            </a:xfrm>
            <a:custGeom>
              <a:avLst/>
              <a:gdLst/>
              <a:ahLst/>
              <a:cxnLst/>
              <a:rect l="l" t="t" r="r" b="b"/>
              <a:pathLst>
                <a:path w="6980" h="3879" fill="none" extrusionOk="0">
                  <a:moveTo>
                    <a:pt x="1" y="1940"/>
                  </a:moveTo>
                  <a:lnTo>
                    <a:pt x="3490" y="3878"/>
                  </a:lnTo>
                  <a:lnTo>
                    <a:pt x="6980" y="1940"/>
                  </a:lnTo>
                  <a:lnTo>
                    <a:pt x="3490" y="1"/>
                  </a:lnTo>
                  <a:lnTo>
                    <a:pt x="1" y="19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5970;p78">
              <a:extLst>
                <a:ext uri="{FF2B5EF4-FFF2-40B4-BE49-F238E27FC236}">
                  <a16:creationId xmlns:a16="http://schemas.microsoft.com/office/drawing/2014/main" id="{9921B210-E84D-DB94-9360-6C61FE483FAA}"/>
                </a:ext>
              </a:extLst>
            </p:cNvPr>
            <p:cNvSpPr/>
            <p:nvPr/>
          </p:nvSpPr>
          <p:spPr>
            <a:xfrm>
              <a:off x="4872793" y="3981574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5971;p78">
              <a:extLst>
                <a:ext uri="{FF2B5EF4-FFF2-40B4-BE49-F238E27FC236}">
                  <a16:creationId xmlns:a16="http://schemas.microsoft.com/office/drawing/2014/main" id="{9761A1AE-F5F4-652E-E5E8-371237DD1BD4}"/>
                </a:ext>
              </a:extLst>
            </p:cNvPr>
            <p:cNvSpPr/>
            <p:nvPr/>
          </p:nvSpPr>
          <p:spPr>
            <a:xfrm>
              <a:off x="4956927" y="4182953"/>
              <a:ext cx="15333" cy="15333"/>
            </a:xfrm>
            <a:custGeom>
              <a:avLst/>
              <a:gdLst/>
              <a:ahLst/>
              <a:cxnLst/>
              <a:rect l="l" t="t" r="r" b="b"/>
              <a:pathLst>
                <a:path w="583" h="583" extrusionOk="0">
                  <a:moveTo>
                    <a:pt x="291" y="1"/>
                  </a:moveTo>
                  <a:lnTo>
                    <a:pt x="97" y="98"/>
                  </a:lnTo>
                  <a:lnTo>
                    <a:pt x="0" y="292"/>
                  </a:lnTo>
                  <a:lnTo>
                    <a:pt x="97" y="486"/>
                  </a:lnTo>
                  <a:lnTo>
                    <a:pt x="291" y="583"/>
                  </a:lnTo>
                  <a:lnTo>
                    <a:pt x="485" y="486"/>
                  </a:lnTo>
                  <a:lnTo>
                    <a:pt x="582" y="292"/>
                  </a:lnTo>
                  <a:lnTo>
                    <a:pt x="485" y="98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5972;p78">
              <a:extLst>
                <a:ext uri="{FF2B5EF4-FFF2-40B4-BE49-F238E27FC236}">
                  <a16:creationId xmlns:a16="http://schemas.microsoft.com/office/drawing/2014/main" id="{36361CAA-058A-C634-88D2-CE31B9493FBE}"/>
                </a:ext>
              </a:extLst>
            </p:cNvPr>
            <p:cNvSpPr/>
            <p:nvPr/>
          </p:nvSpPr>
          <p:spPr>
            <a:xfrm>
              <a:off x="4956927" y="4182953"/>
              <a:ext cx="15333" cy="15333"/>
            </a:xfrm>
            <a:custGeom>
              <a:avLst/>
              <a:gdLst/>
              <a:ahLst/>
              <a:cxnLst/>
              <a:rect l="l" t="t" r="r" b="b"/>
              <a:pathLst>
                <a:path w="583" h="583" fill="none" extrusionOk="0">
                  <a:moveTo>
                    <a:pt x="582" y="292"/>
                  </a:moveTo>
                  <a:lnTo>
                    <a:pt x="582" y="292"/>
                  </a:lnTo>
                  <a:lnTo>
                    <a:pt x="485" y="486"/>
                  </a:lnTo>
                  <a:lnTo>
                    <a:pt x="291" y="583"/>
                  </a:lnTo>
                  <a:lnTo>
                    <a:pt x="291" y="583"/>
                  </a:lnTo>
                  <a:lnTo>
                    <a:pt x="97" y="486"/>
                  </a:lnTo>
                  <a:lnTo>
                    <a:pt x="0" y="292"/>
                  </a:lnTo>
                  <a:lnTo>
                    <a:pt x="0" y="292"/>
                  </a:lnTo>
                  <a:lnTo>
                    <a:pt x="97" y="98"/>
                  </a:lnTo>
                  <a:lnTo>
                    <a:pt x="291" y="1"/>
                  </a:lnTo>
                  <a:lnTo>
                    <a:pt x="291" y="1"/>
                  </a:lnTo>
                  <a:lnTo>
                    <a:pt x="485" y="98"/>
                  </a:lnTo>
                  <a:lnTo>
                    <a:pt x="582" y="292"/>
                  </a:lnTo>
                  <a:lnTo>
                    <a:pt x="582" y="292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5973;p78">
              <a:extLst>
                <a:ext uri="{FF2B5EF4-FFF2-40B4-BE49-F238E27FC236}">
                  <a16:creationId xmlns:a16="http://schemas.microsoft.com/office/drawing/2014/main" id="{51B9ED8E-132F-5FA6-B815-24790E66BB0C}"/>
                </a:ext>
              </a:extLst>
            </p:cNvPr>
            <p:cNvSpPr/>
            <p:nvPr/>
          </p:nvSpPr>
          <p:spPr>
            <a:xfrm>
              <a:off x="4908482" y="4226295"/>
              <a:ext cx="112196" cy="48471"/>
            </a:xfrm>
            <a:custGeom>
              <a:avLst/>
              <a:gdLst/>
              <a:ahLst/>
              <a:cxnLst/>
              <a:rect l="l" t="t" r="r" b="b"/>
              <a:pathLst>
                <a:path w="4266" h="1843" fill="none" extrusionOk="0">
                  <a:moveTo>
                    <a:pt x="4266" y="1842"/>
                  </a:moveTo>
                  <a:lnTo>
                    <a:pt x="1" y="1842"/>
                  </a:lnTo>
                  <a:lnTo>
                    <a:pt x="679" y="1"/>
                  </a:lnTo>
                  <a:lnTo>
                    <a:pt x="3587" y="1"/>
                  </a:lnTo>
                  <a:lnTo>
                    <a:pt x="4266" y="18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5974;p78">
              <a:extLst>
                <a:ext uri="{FF2B5EF4-FFF2-40B4-BE49-F238E27FC236}">
                  <a16:creationId xmlns:a16="http://schemas.microsoft.com/office/drawing/2014/main" id="{E031F2B3-3F2E-1B53-4F18-147C11348EED}"/>
                </a:ext>
              </a:extLst>
            </p:cNvPr>
            <p:cNvSpPr/>
            <p:nvPr/>
          </p:nvSpPr>
          <p:spPr>
            <a:xfrm>
              <a:off x="5132821" y="4190606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5975;p78">
              <a:extLst>
                <a:ext uri="{FF2B5EF4-FFF2-40B4-BE49-F238E27FC236}">
                  <a16:creationId xmlns:a16="http://schemas.microsoft.com/office/drawing/2014/main" id="{A62DDD59-90F2-3BE8-7483-22B6D37CFB24}"/>
                </a:ext>
              </a:extLst>
            </p:cNvPr>
            <p:cNvSpPr/>
            <p:nvPr/>
          </p:nvSpPr>
          <p:spPr>
            <a:xfrm>
              <a:off x="4781032" y="3922951"/>
              <a:ext cx="367122" cy="367095"/>
            </a:xfrm>
            <a:custGeom>
              <a:avLst/>
              <a:gdLst/>
              <a:ahLst/>
              <a:cxnLst/>
              <a:rect l="l" t="t" r="r" b="b"/>
              <a:pathLst>
                <a:path w="13959" h="13958" extrusionOk="0">
                  <a:moveTo>
                    <a:pt x="6979" y="582"/>
                  </a:moveTo>
                  <a:lnTo>
                    <a:pt x="10178" y="2423"/>
                  </a:lnTo>
                  <a:lnTo>
                    <a:pt x="10178" y="5913"/>
                  </a:lnTo>
                  <a:lnTo>
                    <a:pt x="6979" y="7755"/>
                  </a:lnTo>
                  <a:lnTo>
                    <a:pt x="3781" y="5913"/>
                  </a:lnTo>
                  <a:lnTo>
                    <a:pt x="3781" y="2423"/>
                  </a:lnTo>
                  <a:lnTo>
                    <a:pt x="6979" y="582"/>
                  </a:lnTo>
                  <a:close/>
                  <a:moveTo>
                    <a:pt x="12601" y="1648"/>
                  </a:moveTo>
                  <a:lnTo>
                    <a:pt x="12892" y="1745"/>
                  </a:lnTo>
                  <a:lnTo>
                    <a:pt x="13183" y="1939"/>
                  </a:lnTo>
                  <a:lnTo>
                    <a:pt x="13377" y="2133"/>
                  </a:lnTo>
                  <a:lnTo>
                    <a:pt x="13377" y="2423"/>
                  </a:lnTo>
                  <a:lnTo>
                    <a:pt x="13377" y="10178"/>
                  </a:lnTo>
                  <a:lnTo>
                    <a:pt x="13377" y="10565"/>
                  </a:lnTo>
                  <a:lnTo>
                    <a:pt x="13183" y="10759"/>
                  </a:lnTo>
                  <a:lnTo>
                    <a:pt x="12892" y="10953"/>
                  </a:lnTo>
                  <a:lnTo>
                    <a:pt x="12601" y="11050"/>
                  </a:lnTo>
                  <a:lnTo>
                    <a:pt x="1357" y="11050"/>
                  </a:lnTo>
                  <a:lnTo>
                    <a:pt x="1067" y="10953"/>
                  </a:lnTo>
                  <a:lnTo>
                    <a:pt x="776" y="10759"/>
                  </a:lnTo>
                  <a:lnTo>
                    <a:pt x="582" y="10565"/>
                  </a:lnTo>
                  <a:lnTo>
                    <a:pt x="582" y="10178"/>
                  </a:lnTo>
                  <a:lnTo>
                    <a:pt x="582" y="2423"/>
                  </a:lnTo>
                  <a:lnTo>
                    <a:pt x="582" y="2133"/>
                  </a:lnTo>
                  <a:lnTo>
                    <a:pt x="776" y="1939"/>
                  </a:lnTo>
                  <a:lnTo>
                    <a:pt x="1067" y="1745"/>
                  </a:lnTo>
                  <a:lnTo>
                    <a:pt x="1357" y="1648"/>
                  </a:lnTo>
                  <a:lnTo>
                    <a:pt x="3974" y="1648"/>
                  </a:lnTo>
                  <a:lnTo>
                    <a:pt x="3393" y="1939"/>
                  </a:lnTo>
                  <a:lnTo>
                    <a:pt x="3296" y="2133"/>
                  </a:lnTo>
                  <a:lnTo>
                    <a:pt x="3296" y="2230"/>
                  </a:lnTo>
                  <a:lnTo>
                    <a:pt x="3296" y="6107"/>
                  </a:lnTo>
                  <a:lnTo>
                    <a:pt x="3296" y="6204"/>
                  </a:lnTo>
                  <a:lnTo>
                    <a:pt x="3393" y="6301"/>
                  </a:lnTo>
                  <a:lnTo>
                    <a:pt x="6882" y="8239"/>
                  </a:lnTo>
                  <a:lnTo>
                    <a:pt x="6979" y="8336"/>
                  </a:lnTo>
                  <a:lnTo>
                    <a:pt x="7173" y="8239"/>
                  </a:lnTo>
                  <a:lnTo>
                    <a:pt x="10663" y="6301"/>
                  </a:lnTo>
                  <a:lnTo>
                    <a:pt x="10760" y="6204"/>
                  </a:lnTo>
                  <a:lnTo>
                    <a:pt x="10760" y="6107"/>
                  </a:lnTo>
                  <a:lnTo>
                    <a:pt x="10760" y="2230"/>
                  </a:lnTo>
                  <a:lnTo>
                    <a:pt x="10760" y="2133"/>
                  </a:lnTo>
                  <a:lnTo>
                    <a:pt x="10663" y="1939"/>
                  </a:lnTo>
                  <a:lnTo>
                    <a:pt x="9984" y="1648"/>
                  </a:lnTo>
                  <a:close/>
                  <a:moveTo>
                    <a:pt x="8433" y="11535"/>
                  </a:moveTo>
                  <a:lnTo>
                    <a:pt x="9112" y="13376"/>
                  </a:lnTo>
                  <a:lnTo>
                    <a:pt x="4847" y="13376"/>
                  </a:lnTo>
                  <a:lnTo>
                    <a:pt x="5525" y="11535"/>
                  </a:lnTo>
                  <a:close/>
                  <a:moveTo>
                    <a:pt x="6979" y="0"/>
                  </a:moveTo>
                  <a:lnTo>
                    <a:pt x="6882" y="97"/>
                  </a:lnTo>
                  <a:lnTo>
                    <a:pt x="4944" y="1066"/>
                  </a:lnTo>
                  <a:lnTo>
                    <a:pt x="1357" y="1066"/>
                  </a:lnTo>
                  <a:lnTo>
                    <a:pt x="873" y="1260"/>
                  </a:lnTo>
                  <a:lnTo>
                    <a:pt x="388" y="1551"/>
                  </a:lnTo>
                  <a:lnTo>
                    <a:pt x="97" y="1939"/>
                  </a:lnTo>
                  <a:lnTo>
                    <a:pt x="0" y="2423"/>
                  </a:lnTo>
                  <a:lnTo>
                    <a:pt x="0" y="10178"/>
                  </a:lnTo>
                  <a:lnTo>
                    <a:pt x="97" y="10759"/>
                  </a:lnTo>
                  <a:lnTo>
                    <a:pt x="388" y="11147"/>
                  </a:lnTo>
                  <a:lnTo>
                    <a:pt x="873" y="11438"/>
                  </a:lnTo>
                  <a:lnTo>
                    <a:pt x="1357" y="11535"/>
                  </a:lnTo>
                  <a:lnTo>
                    <a:pt x="4944" y="11535"/>
                  </a:lnTo>
                  <a:lnTo>
                    <a:pt x="4265" y="13376"/>
                  </a:lnTo>
                  <a:lnTo>
                    <a:pt x="3199" y="13376"/>
                  </a:lnTo>
                  <a:lnTo>
                    <a:pt x="3005" y="13473"/>
                  </a:lnTo>
                  <a:lnTo>
                    <a:pt x="3005" y="13667"/>
                  </a:lnTo>
                  <a:lnTo>
                    <a:pt x="3005" y="13861"/>
                  </a:lnTo>
                  <a:lnTo>
                    <a:pt x="3199" y="13958"/>
                  </a:lnTo>
                  <a:lnTo>
                    <a:pt x="10760" y="13958"/>
                  </a:lnTo>
                  <a:lnTo>
                    <a:pt x="10953" y="13861"/>
                  </a:lnTo>
                  <a:lnTo>
                    <a:pt x="11050" y="13667"/>
                  </a:lnTo>
                  <a:lnTo>
                    <a:pt x="10953" y="13473"/>
                  </a:lnTo>
                  <a:lnTo>
                    <a:pt x="10760" y="13376"/>
                  </a:lnTo>
                  <a:lnTo>
                    <a:pt x="9693" y="13376"/>
                  </a:lnTo>
                  <a:lnTo>
                    <a:pt x="9015" y="11535"/>
                  </a:lnTo>
                  <a:lnTo>
                    <a:pt x="12601" y="11535"/>
                  </a:lnTo>
                  <a:lnTo>
                    <a:pt x="13086" y="11438"/>
                  </a:lnTo>
                  <a:lnTo>
                    <a:pt x="13570" y="11147"/>
                  </a:lnTo>
                  <a:lnTo>
                    <a:pt x="13861" y="10759"/>
                  </a:lnTo>
                  <a:lnTo>
                    <a:pt x="13958" y="10178"/>
                  </a:lnTo>
                  <a:lnTo>
                    <a:pt x="13958" y="2423"/>
                  </a:lnTo>
                  <a:lnTo>
                    <a:pt x="13861" y="1939"/>
                  </a:lnTo>
                  <a:lnTo>
                    <a:pt x="13570" y="1551"/>
                  </a:lnTo>
                  <a:lnTo>
                    <a:pt x="13086" y="1260"/>
                  </a:lnTo>
                  <a:lnTo>
                    <a:pt x="12601" y="1066"/>
                  </a:lnTo>
                  <a:lnTo>
                    <a:pt x="9015" y="1066"/>
                  </a:lnTo>
                  <a:lnTo>
                    <a:pt x="7076" y="97"/>
                  </a:lnTo>
                  <a:lnTo>
                    <a:pt x="69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45"/>
          <p:cNvSpPr txBox="1">
            <a:spLocks noGrp="1"/>
          </p:cNvSpPr>
          <p:nvPr>
            <p:ph type="title"/>
          </p:nvPr>
        </p:nvSpPr>
        <p:spPr>
          <a:xfrm>
            <a:off x="1517049" y="1129924"/>
            <a:ext cx="2123313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Tambah Film</a:t>
            </a:r>
            <a:endParaRPr dirty="0"/>
          </a:p>
        </p:txBody>
      </p:sp>
      <p:sp>
        <p:nvSpPr>
          <p:cNvPr id="1252" name="Google Shape;1252;p45"/>
          <p:cNvSpPr txBox="1">
            <a:spLocks noGrp="1"/>
          </p:cNvSpPr>
          <p:nvPr>
            <p:ph type="title" idx="2"/>
          </p:nvPr>
        </p:nvSpPr>
        <p:spPr>
          <a:xfrm>
            <a:off x="668042" y="1215562"/>
            <a:ext cx="804000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253" name="Google Shape;1253;p45"/>
          <p:cNvSpPr txBox="1">
            <a:spLocks noGrp="1"/>
          </p:cNvSpPr>
          <p:nvPr>
            <p:ph type="subTitle" idx="1"/>
          </p:nvPr>
        </p:nvSpPr>
        <p:spPr>
          <a:xfrm>
            <a:off x="1530387" y="1614724"/>
            <a:ext cx="2592350" cy="290292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Pengguna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dapat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menambahkan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film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baru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kedalam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daftar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mereka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.</a:t>
            </a:r>
            <a:endParaRPr lang="en-ID" dirty="0">
              <a:effectLst/>
              <a:latin typeface="DM Sans" pitchFamily="2" charset="0"/>
              <a:ea typeface="Noto Sans Symbols"/>
              <a:cs typeface="Noto Sans Symbols"/>
            </a:endParaRPr>
          </a:p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dirty="0" err="1">
                <a:solidFill>
                  <a:srgbClr val="000000"/>
                </a:solidFill>
                <a:latin typeface="DM Sans" pitchFamily="2" charset="0"/>
                <a:ea typeface="Times New Roman" panose="02020603050405020304" pitchFamily="18" charset="0"/>
              </a:rPr>
              <a:t>Formulir</a:t>
            </a:r>
            <a:r>
              <a:rPr lang="en-ID" dirty="0">
                <a:solidFill>
                  <a:srgbClr val="000000"/>
                </a:solidFill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latin typeface="DM Sans" pitchFamily="2" charset="0"/>
                <a:ea typeface="Times New Roman" panose="02020603050405020304" pitchFamily="18" charset="0"/>
              </a:rPr>
              <a:t>tambah</a:t>
            </a:r>
            <a:r>
              <a:rPr lang="en-ID" dirty="0">
                <a:solidFill>
                  <a:srgbClr val="000000"/>
                </a:solidFill>
                <a:latin typeface="DM Sans" pitchFamily="2" charset="0"/>
                <a:ea typeface="Times New Roman" panose="02020603050405020304" pitchFamily="18" charset="0"/>
              </a:rPr>
              <a:t> film </a:t>
            </a:r>
            <a:r>
              <a:rPr lang="en-ID" dirty="0" err="1">
                <a:solidFill>
                  <a:srgbClr val="000000"/>
                </a:solidFill>
                <a:latin typeface="DM Sans" pitchFamily="2" charset="0"/>
                <a:ea typeface="Times New Roman" panose="02020603050405020304" pitchFamily="18" charset="0"/>
              </a:rPr>
              <a:t>mencakup</a:t>
            </a:r>
            <a:r>
              <a:rPr lang="en-ID" dirty="0">
                <a:solidFill>
                  <a:srgbClr val="000000"/>
                </a:solidFill>
                <a:latin typeface="DM Sans" pitchFamily="2" charset="0"/>
                <a:ea typeface="Times New Roman" panose="02020603050405020304" pitchFamily="18" charset="0"/>
              </a:rPr>
              <a:t>:</a:t>
            </a:r>
            <a:endParaRPr lang="en-ID" dirty="0">
              <a:solidFill>
                <a:srgbClr val="000000"/>
              </a:solidFill>
              <a:effectLst/>
              <a:latin typeface="DM Sans" pitchFamily="2" charset="0"/>
              <a:ea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ID" dirty="0" err="1">
                <a:latin typeface="DM Sans" pitchFamily="2" charset="0"/>
                <a:ea typeface="Noto Sans Symbols"/>
                <a:cs typeface="Noto Sans Symbols"/>
              </a:rPr>
              <a:t>J</a:t>
            </a:r>
            <a:r>
              <a:rPr lang="en-ID" dirty="0" err="1">
                <a:effectLst/>
                <a:latin typeface="DM Sans" pitchFamily="2" charset="0"/>
                <a:ea typeface="Noto Sans Symbols"/>
                <a:cs typeface="Noto Sans Symbols"/>
              </a:rPr>
              <a:t>udul</a:t>
            </a:r>
            <a:r>
              <a:rPr lang="en-ID" dirty="0">
                <a:effectLst/>
                <a:latin typeface="DM Sans" pitchFamily="2" charset="0"/>
                <a:ea typeface="Noto Sans Symbols"/>
                <a:cs typeface="Noto Sans Symbols"/>
              </a:rPr>
              <a:t> Film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ID" dirty="0" err="1">
                <a:effectLst/>
                <a:latin typeface="DM Sans" pitchFamily="2" charset="0"/>
                <a:ea typeface="Noto Sans Symbols"/>
                <a:cs typeface="Noto Sans Symbols"/>
              </a:rPr>
              <a:t>Sutradara</a:t>
            </a:r>
            <a:r>
              <a:rPr lang="en-ID" dirty="0">
                <a:effectLst/>
                <a:latin typeface="DM Sans" pitchFamily="2" charset="0"/>
                <a:ea typeface="Noto Sans Symbols"/>
                <a:cs typeface="Noto Sans Symbols"/>
              </a:rPr>
              <a:t> Film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ID" dirty="0">
                <a:latin typeface="DM Sans" pitchFamily="2" charset="0"/>
                <a:ea typeface="Noto Sans Symbols"/>
                <a:cs typeface="Noto Sans Symbols"/>
              </a:rPr>
              <a:t>Rating Film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ID" dirty="0" err="1">
                <a:effectLst/>
                <a:latin typeface="DM Sans" pitchFamily="2" charset="0"/>
                <a:ea typeface="Noto Sans Symbols"/>
                <a:cs typeface="Noto Sans Symbols"/>
              </a:rPr>
              <a:t>Unggah</a:t>
            </a:r>
            <a:r>
              <a:rPr lang="en-ID" dirty="0">
                <a:effectLst/>
                <a:latin typeface="DM Sans" pitchFamily="2" charset="0"/>
                <a:ea typeface="Noto Sans Symbols"/>
                <a:cs typeface="Noto Sans Symbols"/>
              </a:rPr>
              <a:t> Poster Film</a:t>
            </a:r>
          </a:p>
        </p:txBody>
      </p:sp>
      <p:sp>
        <p:nvSpPr>
          <p:cNvPr id="1261" name="Google Shape;1261;p45"/>
          <p:cNvSpPr txBox="1">
            <a:spLocks noGrp="1"/>
          </p:cNvSpPr>
          <p:nvPr>
            <p:ph type="title" idx="13"/>
          </p:nvPr>
        </p:nvSpPr>
        <p:spPr>
          <a:xfrm>
            <a:off x="5546262" y="1163948"/>
            <a:ext cx="2265449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Edit Film</a:t>
            </a:r>
            <a:endParaRPr dirty="0"/>
          </a:p>
        </p:txBody>
      </p:sp>
      <p:sp>
        <p:nvSpPr>
          <p:cNvPr id="1262" name="Google Shape;1262;p45"/>
          <p:cNvSpPr txBox="1">
            <a:spLocks noGrp="1"/>
          </p:cNvSpPr>
          <p:nvPr>
            <p:ph type="title" idx="14"/>
          </p:nvPr>
        </p:nvSpPr>
        <p:spPr>
          <a:xfrm>
            <a:off x="4615387" y="1249586"/>
            <a:ext cx="804000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263" name="Google Shape;1263;p45"/>
          <p:cNvSpPr txBox="1">
            <a:spLocks noGrp="1"/>
          </p:cNvSpPr>
          <p:nvPr>
            <p:ph type="subTitle" idx="15"/>
          </p:nvPr>
        </p:nvSpPr>
        <p:spPr>
          <a:xfrm>
            <a:off x="5546262" y="1725432"/>
            <a:ext cx="2336400" cy="24398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Pengguna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dapat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mengedit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informasi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film yang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sudah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ada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dalam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daftar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mereka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.</a:t>
            </a:r>
          </a:p>
          <a:p>
            <a:pPr marL="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Formulir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edit film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memungkinkan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perubahan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judul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,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sutradara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, rating, dan poster.</a:t>
            </a:r>
            <a:endParaRPr lang="en-ID" dirty="0">
              <a:effectLst/>
              <a:latin typeface="DM Sans" pitchFamily="2" charset="0"/>
              <a:ea typeface="Noto Sans Symbols"/>
              <a:cs typeface="Noto Sans Symbols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●"/>
            </a:pPr>
            <a:endParaRPr lang="en-ID" dirty="0">
              <a:effectLst/>
              <a:latin typeface="DM Sans" pitchFamily="2" charset="0"/>
              <a:ea typeface="Noto Sans Symbols"/>
              <a:cs typeface="Noto Sans Symbols"/>
            </a:endParaRPr>
          </a:p>
        </p:txBody>
      </p:sp>
      <p:grpSp>
        <p:nvGrpSpPr>
          <p:cNvPr id="1270" name="Google Shape;1270;p45"/>
          <p:cNvGrpSpPr/>
          <p:nvPr/>
        </p:nvGrpSpPr>
        <p:grpSpPr>
          <a:xfrm>
            <a:off x="616367" y="1171899"/>
            <a:ext cx="906150" cy="834425"/>
            <a:chOff x="1087275" y="1394225"/>
            <a:chExt cx="906150" cy="834425"/>
          </a:xfrm>
        </p:grpSpPr>
        <p:sp>
          <p:nvSpPr>
            <p:cNvPr id="1271" name="Google Shape;1271;p45"/>
            <p:cNvSpPr/>
            <p:nvPr/>
          </p:nvSpPr>
          <p:spPr>
            <a:xfrm>
              <a:off x="1495050" y="1394225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1495050" y="21368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108727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190162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" name="Google Shape;1285;p45"/>
          <p:cNvGrpSpPr/>
          <p:nvPr/>
        </p:nvGrpSpPr>
        <p:grpSpPr>
          <a:xfrm>
            <a:off x="671135" y="317820"/>
            <a:ext cx="531578" cy="663146"/>
            <a:chOff x="801772" y="447667"/>
            <a:chExt cx="531578" cy="663146"/>
          </a:xfrm>
        </p:grpSpPr>
        <p:sp>
          <p:nvSpPr>
            <p:cNvPr id="1286" name="Google Shape;1286;p45"/>
            <p:cNvSpPr/>
            <p:nvPr/>
          </p:nvSpPr>
          <p:spPr>
            <a:xfrm>
              <a:off x="801772" y="447667"/>
              <a:ext cx="444011" cy="577450"/>
            </a:xfrm>
            <a:custGeom>
              <a:avLst/>
              <a:gdLst/>
              <a:ahLst/>
              <a:cxnLst/>
              <a:rect l="l" t="t" r="r" b="b"/>
              <a:pathLst>
                <a:path w="13393" h="17418" extrusionOk="0">
                  <a:moveTo>
                    <a:pt x="1" y="0"/>
                  </a:moveTo>
                  <a:lnTo>
                    <a:pt x="1" y="17417"/>
                  </a:lnTo>
                  <a:lnTo>
                    <a:pt x="13393" y="17417"/>
                  </a:lnTo>
                  <a:lnTo>
                    <a:pt x="13393" y="4164"/>
                  </a:lnTo>
                  <a:lnTo>
                    <a:pt x="1006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1135355" y="447667"/>
              <a:ext cx="110431" cy="138047"/>
            </a:xfrm>
            <a:custGeom>
              <a:avLst/>
              <a:gdLst/>
              <a:ahLst/>
              <a:cxnLst/>
              <a:rect l="l" t="t" r="r" b="b"/>
              <a:pathLst>
                <a:path w="3331" h="4164" extrusionOk="0">
                  <a:moveTo>
                    <a:pt x="0" y="0"/>
                  </a:moveTo>
                  <a:lnTo>
                    <a:pt x="0" y="4164"/>
                  </a:lnTo>
                  <a:lnTo>
                    <a:pt x="3331" y="4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88" name="Google Shape;1288;p45"/>
            <p:cNvCxnSpPr/>
            <p:nvPr/>
          </p:nvCxnSpPr>
          <p:spPr>
            <a:xfrm>
              <a:off x="867188" y="681575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89" name="Google Shape;1289;p45"/>
            <p:cNvCxnSpPr/>
            <p:nvPr/>
          </p:nvCxnSpPr>
          <p:spPr>
            <a:xfrm>
              <a:off x="867188" y="736400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90" name="Google Shape;1290;p45"/>
            <p:cNvCxnSpPr/>
            <p:nvPr/>
          </p:nvCxnSpPr>
          <p:spPr>
            <a:xfrm>
              <a:off x="867188" y="788650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291" name="Google Shape;1291;p45"/>
            <p:cNvSpPr/>
            <p:nvPr/>
          </p:nvSpPr>
          <p:spPr>
            <a:xfrm>
              <a:off x="1135350" y="912813"/>
              <a:ext cx="198000" cy="1980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1188375" y="966263"/>
              <a:ext cx="91950" cy="91100"/>
            </a:xfrm>
            <a:custGeom>
              <a:avLst/>
              <a:gdLst/>
              <a:ahLst/>
              <a:cxnLst/>
              <a:rect l="l" t="t" r="r" b="b"/>
              <a:pathLst>
                <a:path w="3678" h="3644" fill="none" extrusionOk="0">
                  <a:moveTo>
                    <a:pt x="3157" y="0"/>
                  </a:moveTo>
                  <a:lnTo>
                    <a:pt x="1839" y="1319"/>
                  </a:lnTo>
                  <a:lnTo>
                    <a:pt x="486" y="0"/>
                  </a:lnTo>
                  <a:lnTo>
                    <a:pt x="0" y="486"/>
                  </a:lnTo>
                  <a:lnTo>
                    <a:pt x="1319" y="1805"/>
                  </a:lnTo>
                  <a:lnTo>
                    <a:pt x="0" y="3158"/>
                  </a:lnTo>
                  <a:lnTo>
                    <a:pt x="486" y="3643"/>
                  </a:lnTo>
                  <a:lnTo>
                    <a:pt x="1839" y="2325"/>
                  </a:lnTo>
                  <a:lnTo>
                    <a:pt x="3157" y="3643"/>
                  </a:lnTo>
                  <a:lnTo>
                    <a:pt x="3678" y="3158"/>
                  </a:lnTo>
                  <a:lnTo>
                    <a:pt x="2325" y="1805"/>
                  </a:lnTo>
                  <a:lnTo>
                    <a:pt x="3678" y="486"/>
                  </a:lnTo>
                  <a:lnTo>
                    <a:pt x="3157" y="0"/>
                  </a:lnTo>
                  <a:lnTo>
                    <a:pt x="315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45"/>
          <p:cNvGrpSpPr/>
          <p:nvPr/>
        </p:nvGrpSpPr>
        <p:grpSpPr>
          <a:xfrm>
            <a:off x="8073868" y="4011416"/>
            <a:ext cx="716260" cy="729834"/>
            <a:chOff x="8073868" y="4011416"/>
            <a:chExt cx="716260" cy="729834"/>
          </a:xfrm>
        </p:grpSpPr>
        <p:grpSp>
          <p:nvGrpSpPr>
            <p:cNvPr id="1296" name="Google Shape;1296;p45"/>
            <p:cNvGrpSpPr/>
            <p:nvPr/>
          </p:nvGrpSpPr>
          <p:grpSpPr>
            <a:xfrm>
              <a:off x="8273893" y="4239541"/>
              <a:ext cx="516235" cy="501709"/>
              <a:chOff x="8050056" y="3202466"/>
              <a:chExt cx="516235" cy="501709"/>
            </a:xfrm>
          </p:grpSpPr>
          <p:sp>
            <p:nvSpPr>
              <p:cNvPr id="1297" name="Google Shape;1297;p45"/>
              <p:cNvSpPr/>
              <p:nvPr/>
            </p:nvSpPr>
            <p:spPr>
              <a:xfrm>
                <a:off x="8050056" y="3202466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45"/>
              <p:cNvSpPr/>
              <p:nvPr/>
            </p:nvSpPr>
            <p:spPr>
              <a:xfrm>
                <a:off x="8082172" y="3298064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45"/>
              <p:cNvSpPr/>
              <p:nvPr/>
            </p:nvSpPr>
            <p:spPr>
              <a:xfrm>
                <a:off x="8424029" y="3249901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45"/>
              <p:cNvSpPr/>
              <p:nvPr/>
            </p:nvSpPr>
            <p:spPr>
              <a:xfrm>
                <a:off x="8466857" y="3242252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3" name="Google Shape;1303;p45"/>
            <p:cNvGrpSpPr/>
            <p:nvPr/>
          </p:nvGrpSpPr>
          <p:grpSpPr>
            <a:xfrm>
              <a:off x="8173881" y="4125478"/>
              <a:ext cx="516235" cy="501709"/>
              <a:chOff x="8050056" y="3202466"/>
              <a:chExt cx="516235" cy="501709"/>
            </a:xfrm>
          </p:grpSpPr>
          <p:sp>
            <p:nvSpPr>
              <p:cNvPr id="1304" name="Google Shape;1304;p45"/>
              <p:cNvSpPr/>
              <p:nvPr/>
            </p:nvSpPr>
            <p:spPr>
              <a:xfrm>
                <a:off x="8050056" y="3202466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45"/>
              <p:cNvSpPr/>
              <p:nvPr/>
            </p:nvSpPr>
            <p:spPr>
              <a:xfrm>
                <a:off x="8082172" y="3298064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45"/>
              <p:cNvSpPr/>
              <p:nvPr/>
            </p:nvSpPr>
            <p:spPr>
              <a:xfrm>
                <a:off x="8424029" y="3249901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45"/>
              <p:cNvSpPr/>
              <p:nvPr/>
            </p:nvSpPr>
            <p:spPr>
              <a:xfrm>
                <a:off x="8466857" y="3242252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0" name="Google Shape;1310;p45"/>
            <p:cNvGrpSpPr/>
            <p:nvPr/>
          </p:nvGrpSpPr>
          <p:grpSpPr>
            <a:xfrm>
              <a:off x="8073868" y="4011416"/>
              <a:ext cx="516235" cy="501709"/>
              <a:chOff x="8050056" y="3202466"/>
              <a:chExt cx="516235" cy="501709"/>
            </a:xfrm>
          </p:grpSpPr>
          <p:sp>
            <p:nvSpPr>
              <p:cNvPr id="1311" name="Google Shape;1311;p45"/>
              <p:cNvSpPr/>
              <p:nvPr/>
            </p:nvSpPr>
            <p:spPr>
              <a:xfrm>
                <a:off x="8050056" y="3202466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45"/>
              <p:cNvSpPr/>
              <p:nvPr/>
            </p:nvSpPr>
            <p:spPr>
              <a:xfrm>
                <a:off x="8082172" y="3298064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45"/>
              <p:cNvSpPr/>
              <p:nvPr/>
            </p:nvSpPr>
            <p:spPr>
              <a:xfrm>
                <a:off x="8424029" y="3249901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45"/>
              <p:cNvSpPr/>
              <p:nvPr/>
            </p:nvSpPr>
            <p:spPr>
              <a:xfrm>
                <a:off x="8466857" y="3242252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" name="Google Shape;1270;p45">
            <a:extLst>
              <a:ext uri="{FF2B5EF4-FFF2-40B4-BE49-F238E27FC236}">
                <a16:creationId xmlns:a16="http://schemas.microsoft.com/office/drawing/2014/main" id="{E1DDF6A5-D68E-977D-17A8-708B6A4D0F1F}"/>
              </a:ext>
            </a:extLst>
          </p:cNvPr>
          <p:cNvGrpSpPr/>
          <p:nvPr/>
        </p:nvGrpSpPr>
        <p:grpSpPr>
          <a:xfrm>
            <a:off x="4564312" y="1205123"/>
            <a:ext cx="906150" cy="834425"/>
            <a:chOff x="1087275" y="1394225"/>
            <a:chExt cx="906150" cy="834425"/>
          </a:xfrm>
        </p:grpSpPr>
        <p:sp>
          <p:nvSpPr>
            <p:cNvPr id="38" name="Google Shape;1271;p45">
              <a:extLst>
                <a:ext uri="{FF2B5EF4-FFF2-40B4-BE49-F238E27FC236}">
                  <a16:creationId xmlns:a16="http://schemas.microsoft.com/office/drawing/2014/main" id="{ADA2DC3A-1D99-5AEE-47AE-9967ED7501C6}"/>
                </a:ext>
              </a:extLst>
            </p:cNvPr>
            <p:cNvSpPr/>
            <p:nvPr/>
          </p:nvSpPr>
          <p:spPr>
            <a:xfrm>
              <a:off x="1495050" y="1394225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72;p45">
              <a:extLst>
                <a:ext uri="{FF2B5EF4-FFF2-40B4-BE49-F238E27FC236}">
                  <a16:creationId xmlns:a16="http://schemas.microsoft.com/office/drawing/2014/main" id="{42047B3B-5BF5-E643-ADA1-4BDA7F097486}"/>
                </a:ext>
              </a:extLst>
            </p:cNvPr>
            <p:cNvSpPr/>
            <p:nvPr/>
          </p:nvSpPr>
          <p:spPr>
            <a:xfrm>
              <a:off x="1495050" y="21368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73;p45">
              <a:extLst>
                <a:ext uri="{FF2B5EF4-FFF2-40B4-BE49-F238E27FC236}">
                  <a16:creationId xmlns:a16="http://schemas.microsoft.com/office/drawing/2014/main" id="{E57FB8BE-B214-A23B-09A2-0C435C705AED}"/>
                </a:ext>
              </a:extLst>
            </p:cNvPr>
            <p:cNvSpPr/>
            <p:nvPr/>
          </p:nvSpPr>
          <p:spPr>
            <a:xfrm>
              <a:off x="108727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74;p45">
              <a:extLst>
                <a:ext uri="{FF2B5EF4-FFF2-40B4-BE49-F238E27FC236}">
                  <a16:creationId xmlns:a16="http://schemas.microsoft.com/office/drawing/2014/main" id="{F3D296BB-D955-82DF-DE8E-BBF79E22F8DB}"/>
                </a:ext>
              </a:extLst>
            </p:cNvPr>
            <p:cNvSpPr/>
            <p:nvPr/>
          </p:nvSpPr>
          <p:spPr>
            <a:xfrm>
              <a:off x="190162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861;p51">
            <a:extLst>
              <a:ext uri="{FF2B5EF4-FFF2-40B4-BE49-F238E27FC236}">
                <a16:creationId xmlns:a16="http://schemas.microsoft.com/office/drawing/2014/main" id="{E07F38A3-EC5A-7D3E-1A7D-BE4AA798ADB3}"/>
              </a:ext>
            </a:extLst>
          </p:cNvPr>
          <p:cNvGrpSpPr/>
          <p:nvPr/>
        </p:nvGrpSpPr>
        <p:grpSpPr>
          <a:xfrm>
            <a:off x="7509313" y="93994"/>
            <a:ext cx="1195343" cy="1202929"/>
            <a:chOff x="712022" y="3402400"/>
            <a:chExt cx="1195343" cy="1202929"/>
          </a:xfrm>
        </p:grpSpPr>
        <p:grpSp>
          <p:nvGrpSpPr>
            <p:cNvPr id="3" name="Google Shape;1862;p51">
              <a:extLst>
                <a:ext uri="{FF2B5EF4-FFF2-40B4-BE49-F238E27FC236}">
                  <a16:creationId xmlns:a16="http://schemas.microsoft.com/office/drawing/2014/main" id="{28F6C1C4-7300-1B8B-CD05-9ADCA9CE7D74}"/>
                </a:ext>
              </a:extLst>
            </p:cNvPr>
            <p:cNvGrpSpPr/>
            <p:nvPr/>
          </p:nvGrpSpPr>
          <p:grpSpPr>
            <a:xfrm>
              <a:off x="1594158" y="3402400"/>
              <a:ext cx="313207" cy="313207"/>
              <a:chOff x="7825956" y="3991912"/>
              <a:chExt cx="154800" cy="154800"/>
            </a:xfrm>
          </p:grpSpPr>
          <p:sp>
            <p:nvSpPr>
              <p:cNvPr id="27" name="Google Shape;1863;p51">
                <a:extLst>
                  <a:ext uri="{FF2B5EF4-FFF2-40B4-BE49-F238E27FC236}">
                    <a16:creationId xmlns:a16="http://schemas.microsoft.com/office/drawing/2014/main" id="{3FA47A73-96DB-2C91-72D5-B0F9CA9D6594}"/>
                  </a:ext>
                </a:extLst>
              </p:cNvPr>
              <p:cNvSpPr/>
              <p:nvPr/>
            </p:nvSpPr>
            <p:spPr>
              <a:xfrm>
                <a:off x="7825956" y="3991912"/>
                <a:ext cx="154800" cy="154800"/>
              </a:xfrm>
              <a:prstGeom prst="ellipse">
                <a:avLst/>
              </a:prstGeom>
              <a:solidFill>
                <a:schemeClr val="lt2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864;p51">
                <a:extLst>
                  <a:ext uri="{FF2B5EF4-FFF2-40B4-BE49-F238E27FC236}">
                    <a16:creationId xmlns:a16="http://schemas.microsoft.com/office/drawing/2014/main" id="{C78AD988-1F61-ECB8-8016-96B028521AF0}"/>
                  </a:ext>
                </a:extLst>
              </p:cNvPr>
              <p:cNvSpPr/>
              <p:nvPr/>
            </p:nvSpPr>
            <p:spPr>
              <a:xfrm>
                <a:off x="7850937" y="4016893"/>
                <a:ext cx="104700" cy="104700"/>
              </a:xfrm>
              <a:prstGeom prst="mathPlus">
                <a:avLst>
                  <a:gd name="adj1" fmla="val 0"/>
                </a:avLst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" name="Google Shape;1865;p51">
              <a:extLst>
                <a:ext uri="{FF2B5EF4-FFF2-40B4-BE49-F238E27FC236}">
                  <a16:creationId xmlns:a16="http://schemas.microsoft.com/office/drawing/2014/main" id="{5B023940-B28E-119E-5A1E-ED1696AFE533}"/>
                </a:ext>
              </a:extLst>
            </p:cNvPr>
            <p:cNvGrpSpPr/>
            <p:nvPr/>
          </p:nvGrpSpPr>
          <p:grpSpPr>
            <a:xfrm>
              <a:off x="712022" y="3871904"/>
              <a:ext cx="739153" cy="733425"/>
              <a:chOff x="711997" y="3993954"/>
              <a:chExt cx="739153" cy="733425"/>
            </a:xfrm>
          </p:grpSpPr>
          <p:grpSp>
            <p:nvGrpSpPr>
              <p:cNvPr id="5" name="Google Shape;1866;p51">
                <a:extLst>
                  <a:ext uri="{FF2B5EF4-FFF2-40B4-BE49-F238E27FC236}">
                    <a16:creationId xmlns:a16="http://schemas.microsoft.com/office/drawing/2014/main" id="{DE79D512-463F-B3FE-8ED3-6D576694EEEF}"/>
                  </a:ext>
                </a:extLst>
              </p:cNvPr>
              <p:cNvGrpSpPr/>
              <p:nvPr/>
            </p:nvGrpSpPr>
            <p:grpSpPr>
              <a:xfrm>
                <a:off x="711997" y="3993954"/>
                <a:ext cx="605939" cy="733425"/>
                <a:chOff x="854872" y="593529"/>
                <a:chExt cx="605939" cy="733425"/>
              </a:xfrm>
            </p:grpSpPr>
            <p:grpSp>
              <p:nvGrpSpPr>
                <p:cNvPr id="9" name="Google Shape;1867;p51">
                  <a:extLst>
                    <a:ext uri="{FF2B5EF4-FFF2-40B4-BE49-F238E27FC236}">
                      <a16:creationId xmlns:a16="http://schemas.microsoft.com/office/drawing/2014/main" id="{DDD2C140-E83E-E21F-8624-D9A16BA9C15C}"/>
                    </a:ext>
                  </a:extLst>
                </p:cNvPr>
                <p:cNvGrpSpPr/>
                <p:nvPr/>
              </p:nvGrpSpPr>
              <p:grpSpPr>
                <a:xfrm>
                  <a:off x="854872" y="749504"/>
                  <a:ext cx="444014" cy="577450"/>
                  <a:chOff x="2255047" y="690567"/>
                  <a:chExt cx="444014" cy="577450"/>
                </a:xfrm>
              </p:grpSpPr>
              <p:sp>
                <p:nvSpPr>
                  <p:cNvPr id="22" name="Google Shape;1868;p51">
                    <a:extLst>
                      <a:ext uri="{FF2B5EF4-FFF2-40B4-BE49-F238E27FC236}">
                        <a16:creationId xmlns:a16="http://schemas.microsoft.com/office/drawing/2014/main" id="{4AFE0D00-35DF-C702-63E5-1B17BD6E6052}"/>
                      </a:ext>
                    </a:extLst>
                  </p:cNvPr>
                  <p:cNvSpPr/>
                  <p:nvPr/>
                </p:nvSpPr>
                <p:spPr>
                  <a:xfrm>
                    <a:off x="2255047" y="690567"/>
                    <a:ext cx="444011" cy="5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93" h="17418" extrusionOk="0">
                        <a:moveTo>
                          <a:pt x="1" y="0"/>
                        </a:moveTo>
                        <a:lnTo>
                          <a:pt x="1" y="17417"/>
                        </a:lnTo>
                        <a:lnTo>
                          <a:pt x="13393" y="17417"/>
                        </a:lnTo>
                        <a:lnTo>
                          <a:pt x="13393" y="4164"/>
                        </a:lnTo>
                        <a:lnTo>
                          <a:pt x="1006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1869;p51">
                    <a:extLst>
                      <a:ext uri="{FF2B5EF4-FFF2-40B4-BE49-F238E27FC236}">
                        <a16:creationId xmlns:a16="http://schemas.microsoft.com/office/drawing/2014/main" id="{07C9728B-AF97-E83D-09B8-4EB273DC941E}"/>
                      </a:ext>
                    </a:extLst>
                  </p:cNvPr>
                  <p:cNvSpPr/>
                  <p:nvPr/>
                </p:nvSpPr>
                <p:spPr>
                  <a:xfrm>
                    <a:off x="2588630" y="690567"/>
                    <a:ext cx="110431" cy="138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1" h="4164" extrusionOk="0">
                        <a:moveTo>
                          <a:pt x="0" y="0"/>
                        </a:moveTo>
                        <a:lnTo>
                          <a:pt x="0" y="4164"/>
                        </a:lnTo>
                        <a:lnTo>
                          <a:pt x="3331" y="416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24" name="Google Shape;1870;p51">
                    <a:extLst>
                      <a:ext uri="{FF2B5EF4-FFF2-40B4-BE49-F238E27FC236}">
                        <a16:creationId xmlns:a16="http://schemas.microsoft.com/office/drawing/2014/main" id="{A6A693F5-86BB-4F68-9F84-C837BA7FED30}"/>
                      </a:ext>
                    </a:extLst>
                  </p:cNvPr>
                  <p:cNvCxnSpPr/>
                  <p:nvPr/>
                </p:nvCxnSpPr>
                <p:spPr>
                  <a:xfrm>
                    <a:off x="2320463" y="924475"/>
                    <a:ext cx="3132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5" name="Google Shape;1871;p51">
                    <a:extLst>
                      <a:ext uri="{FF2B5EF4-FFF2-40B4-BE49-F238E27FC236}">
                        <a16:creationId xmlns:a16="http://schemas.microsoft.com/office/drawing/2014/main" id="{B8DB3056-18E5-FCE1-B5A8-6C2744F671B3}"/>
                      </a:ext>
                    </a:extLst>
                  </p:cNvPr>
                  <p:cNvCxnSpPr/>
                  <p:nvPr/>
                </p:nvCxnSpPr>
                <p:spPr>
                  <a:xfrm>
                    <a:off x="2320463" y="979300"/>
                    <a:ext cx="3132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6" name="Google Shape;1872;p51">
                    <a:extLst>
                      <a:ext uri="{FF2B5EF4-FFF2-40B4-BE49-F238E27FC236}">
                        <a16:creationId xmlns:a16="http://schemas.microsoft.com/office/drawing/2014/main" id="{4324A4F5-383C-0565-7938-BEA48601C08D}"/>
                      </a:ext>
                    </a:extLst>
                  </p:cNvPr>
                  <p:cNvCxnSpPr/>
                  <p:nvPr/>
                </p:nvCxnSpPr>
                <p:spPr>
                  <a:xfrm>
                    <a:off x="2320463" y="1031550"/>
                    <a:ext cx="3132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0" name="Google Shape;1873;p51">
                  <a:extLst>
                    <a:ext uri="{FF2B5EF4-FFF2-40B4-BE49-F238E27FC236}">
                      <a16:creationId xmlns:a16="http://schemas.microsoft.com/office/drawing/2014/main" id="{1858368B-0627-E2CA-E3F7-4AFFC876A510}"/>
                    </a:ext>
                  </a:extLst>
                </p:cNvPr>
                <p:cNvGrpSpPr/>
                <p:nvPr/>
              </p:nvGrpSpPr>
              <p:grpSpPr>
                <a:xfrm>
                  <a:off x="935835" y="671517"/>
                  <a:ext cx="444014" cy="577450"/>
                  <a:chOff x="2255047" y="690567"/>
                  <a:chExt cx="444014" cy="577450"/>
                </a:xfrm>
              </p:grpSpPr>
              <p:sp>
                <p:nvSpPr>
                  <p:cNvPr id="17" name="Google Shape;1874;p51">
                    <a:extLst>
                      <a:ext uri="{FF2B5EF4-FFF2-40B4-BE49-F238E27FC236}">
                        <a16:creationId xmlns:a16="http://schemas.microsoft.com/office/drawing/2014/main" id="{DC173A76-EF55-16CE-B04D-EDAEAE1396A6}"/>
                      </a:ext>
                    </a:extLst>
                  </p:cNvPr>
                  <p:cNvSpPr/>
                  <p:nvPr/>
                </p:nvSpPr>
                <p:spPr>
                  <a:xfrm>
                    <a:off x="2255047" y="690567"/>
                    <a:ext cx="444011" cy="5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93" h="17418" extrusionOk="0">
                        <a:moveTo>
                          <a:pt x="1" y="0"/>
                        </a:moveTo>
                        <a:lnTo>
                          <a:pt x="1" y="17417"/>
                        </a:lnTo>
                        <a:lnTo>
                          <a:pt x="13393" y="17417"/>
                        </a:lnTo>
                        <a:lnTo>
                          <a:pt x="13393" y="4164"/>
                        </a:lnTo>
                        <a:lnTo>
                          <a:pt x="1006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75;p51">
                    <a:extLst>
                      <a:ext uri="{FF2B5EF4-FFF2-40B4-BE49-F238E27FC236}">
                        <a16:creationId xmlns:a16="http://schemas.microsoft.com/office/drawing/2014/main" id="{2F0BFF1F-4C52-4231-9DD9-7D808E0382BC}"/>
                      </a:ext>
                    </a:extLst>
                  </p:cNvPr>
                  <p:cNvSpPr/>
                  <p:nvPr/>
                </p:nvSpPr>
                <p:spPr>
                  <a:xfrm>
                    <a:off x="2588630" y="690567"/>
                    <a:ext cx="110431" cy="138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1" h="4164" extrusionOk="0">
                        <a:moveTo>
                          <a:pt x="0" y="0"/>
                        </a:moveTo>
                        <a:lnTo>
                          <a:pt x="0" y="4164"/>
                        </a:lnTo>
                        <a:lnTo>
                          <a:pt x="3331" y="416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9" name="Google Shape;1876;p51">
                    <a:extLst>
                      <a:ext uri="{FF2B5EF4-FFF2-40B4-BE49-F238E27FC236}">
                        <a16:creationId xmlns:a16="http://schemas.microsoft.com/office/drawing/2014/main" id="{50D6DD41-75EC-A8C4-3693-AEDF3CD56357}"/>
                      </a:ext>
                    </a:extLst>
                  </p:cNvPr>
                  <p:cNvCxnSpPr/>
                  <p:nvPr/>
                </p:nvCxnSpPr>
                <p:spPr>
                  <a:xfrm>
                    <a:off x="2320463" y="924475"/>
                    <a:ext cx="3132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0" name="Google Shape;1877;p51">
                    <a:extLst>
                      <a:ext uri="{FF2B5EF4-FFF2-40B4-BE49-F238E27FC236}">
                        <a16:creationId xmlns:a16="http://schemas.microsoft.com/office/drawing/2014/main" id="{2AA287FC-CD45-0546-331F-82441694C022}"/>
                      </a:ext>
                    </a:extLst>
                  </p:cNvPr>
                  <p:cNvCxnSpPr/>
                  <p:nvPr/>
                </p:nvCxnSpPr>
                <p:spPr>
                  <a:xfrm>
                    <a:off x="2320463" y="979300"/>
                    <a:ext cx="3132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21" name="Google Shape;1878;p51">
                    <a:extLst>
                      <a:ext uri="{FF2B5EF4-FFF2-40B4-BE49-F238E27FC236}">
                        <a16:creationId xmlns:a16="http://schemas.microsoft.com/office/drawing/2014/main" id="{0E6024B3-5275-961C-CC90-44BB32AFCDC9}"/>
                      </a:ext>
                    </a:extLst>
                  </p:cNvPr>
                  <p:cNvCxnSpPr/>
                  <p:nvPr/>
                </p:nvCxnSpPr>
                <p:spPr>
                  <a:xfrm>
                    <a:off x="2320463" y="1031550"/>
                    <a:ext cx="3132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  <p:grpSp>
              <p:nvGrpSpPr>
                <p:cNvPr id="11" name="Google Shape;1879;p51">
                  <a:extLst>
                    <a:ext uri="{FF2B5EF4-FFF2-40B4-BE49-F238E27FC236}">
                      <a16:creationId xmlns:a16="http://schemas.microsoft.com/office/drawing/2014/main" id="{D1976AB9-7EBA-8C85-BA2E-EFF7DE8195D0}"/>
                    </a:ext>
                  </a:extLst>
                </p:cNvPr>
                <p:cNvGrpSpPr/>
                <p:nvPr/>
              </p:nvGrpSpPr>
              <p:grpSpPr>
                <a:xfrm>
                  <a:off x="1016797" y="593529"/>
                  <a:ext cx="444014" cy="577450"/>
                  <a:chOff x="2255047" y="690567"/>
                  <a:chExt cx="444014" cy="577450"/>
                </a:xfrm>
              </p:grpSpPr>
              <p:sp>
                <p:nvSpPr>
                  <p:cNvPr id="12" name="Google Shape;1880;p51">
                    <a:extLst>
                      <a:ext uri="{FF2B5EF4-FFF2-40B4-BE49-F238E27FC236}">
                        <a16:creationId xmlns:a16="http://schemas.microsoft.com/office/drawing/2014/main" id="{EFC6E688-DA2E-35A8-5B27-3DE3BE23A2E6}"/>
                      </a:ext>
                    </a:extLst>
                  </p:cNvPr>
                  <p:cNvSpPr/>
                  <p:nvPr/>
                </p:nvSpPr>
                <p:spPr>
                  <a:xfrm>
                    <a:off x="2255047" y="690567"/>
                    <a:ext cx="444011" cy="57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93" h="17418" extrusionOk="0">
                        <a:moveTo>
                          <a:pt x="1" y="0"/>
                        </a:moveTo>
                        <a:lnTo>
                          <a:pt x="1" y="17417"/>
                        </a:lnTo>
                        <a:lnTo>
                          <a:pt x="13393" y="17417"/>
                        </a:lnTo>
                        <a:lnTo>
                          <a:pt x="13393" y="4164"/>
                        </a:lnTo>
                        <a:lnTo>
                          <a:pt x="1006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dirty="0"/>
                  </a:p>
                </p:txBody>
              </p:sp>
              <p:sp>
                <p:nvSpPr>
                  <p:cNvPr id="13" name="Google Shape;1881;p51">
                    <a:extLst>
                      <a:ext uri="{FF2B5EF4-FFF2-40B4-BE49-F238E27FC236}">
                        <a16:creationId xmlns:a16="http://schemas.microsoft.com/office/drawing/2014/main" id="{AA8A348A-AE3D-F641-4137-279B6FB7F42F}"/>
                      </a:ext>
                    </a:extLst>
                  </p:cNvPr>
                  <p:cNvSpPr/>
                  <p:nvPr/>
                </p:nvSpPr>
                <p:spPr>
                  <a:xfrm>
                    <a:off x="2588630" y="690567"/>
                    <a:ext cx="110431" cy="138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31" h="4164" extrusionOk="0">
                        <a:moveTo>
                          <a:pt x="0" y="0"/>
                        </a:moveTo>
                        <a:lnTo>
                          <a:pt x="0" y="4164"/>
                        </a:lnTo>
                        <a:lnTo>
                          <a:pt x="3331" y="4164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 w="9525" cap="rnd" cmpd="sng">
                    <a:solidFill>
                      <a:schemeClr val="dk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cxnSp>
                <p:nvCxnSpPr>
                  <p:cNvPr id="14" name="Google Shape;1882;p51">
                    <a:extLst>
                      <a:ext uri="{FF2B5EF4-FFF2-40B4-BE49-F238E27FC236}">
                        <a16:creationId xmlns:a16="http://schemas.microsoft.com/office/drawing/2014/main" id="{B1E2702F-B61B-FAB5-B32B-6B3FFEABD718}"/>
                      </a:ext>
                    </a:extLst>
                  </p:cNvPr>
                  <p:cNvCxnSpPr/>
                  <p:nvPr/>
                </p:nvCxnSpPr>
                <p:spPr>
                  <a:xfrm>
                    <a:off x="2320463" y="924475"/>
                    <a:ext cx="3132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5" name="Google Shape;1883;p51">
                    <a:extLst>
                      <a:ext uri="{FF2B5EF4-FFF2-40B4-BE49-F238E27FC236}">
                        <a16:creationId xmlns:a16="http://schemas.microsoft.com/office/drawing/2014/main" id="{EFAB4053-59B6-EBF2-FBF9-92B705920745}"/>
                      </a:ext>
                    </a:extLst>
                  </p:cNvPr>
                  <p:cNvCxnSpPr/>
                  <p:nvPr/>
                </p:nvCxnSpPr>
                <p:spPr>
                  <a:xfrm>
                    <a:off x="2320463" y="979300"/>
                    <a:ext cx="3132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cxnSp>
                <p:nvCxnSpPr>
                  <p:cNvPr id="16" name="Google Shape;1884;p51">
                    <a:extLst>
                      <a:ext uri="{FF2B5EF4-FFF2-40B4-BE49-F238E27FC236}">
                        <a16:creationId xmlns:a16="http://schemas.microsoft.com/office/drawing/2014/main" id="{D0A54869-A837-1E0A-92B1-D87614A9256C}"/>
                      </a:ext>
                    </a:extLst>
                  </p:cNvPr>
                  <p:cNvCxnSpPr/>
                  <p:nvPr/>
                </p:nvCxnSpPr>
                <p:spPr>
                  <a:xfrm>
                    <a:off x="2320463" y="1031550"/>
                    <a:ext cx="313200" cy="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</p:grpSp>
          </p:grpSp>
          <p:grpSp>
            <p:nvGrpSpPr>
              <p:cNvPr id="6" name="Google Shape;1885;p51">
                <a:extLst>
                  <a:ext uri="{FF2B5EF4-FFF2-40B4-BE49-F238E27FC236}">
                    <a16:creationId xmlns:a16="http://schemas.microsoft.com/office/drawing/2014/main" id="{49715E17-3741-C750-3792-E35CBE7BE564}"/>
                  </a:ext>
                </a:extLst>
              </p:cNvPr>
              <p:cNvGrpSpPr/>
              <p:nvPr/>
            </p:nvGrpSpPr>
            <p:grpSpPr>
              <a:xfrm>
                <a:off x="1205750" y="4359925"/>
                <a:ext cx="245400" cy="245400"/>
                <a:chOff x="904875" y="1114425"/>
                <a:chExt cx="245400" cy="245400"/>
              </a:xfrm>
            </p:grpSpPr>
            <p:sp>
              <p:nvSpPr>
                <p:cNvPr id="7" name="Google Shape;1886;p51">
                  <a:extLst>
                    <a:ext uri="{FF2B5EF4-FFF2-40B4-BE49-F238E27FC236}">
                      <a16:creationId xmlns:a16="http://schemas.microsoft.com/office/drawing/2014/main" id="{4CCEAA2B-3B76-A599-6D6F-4FAA050B32D3}"/>
                    </a:ext>
                  </a:extLst>
                </p:cNvPr>
                <p:cNvSpPr/>
                <p:nvPr/>
              </p:nvSpPr>
              <p:spPr>
                <a:xfrm>
                  <a:off x="904875" y="1114425"/>
                  <a:ext cx="245400" cy="245400"/>
                </a:xfrm>
                <a:prstGeom prst="ellipse">
                  <a:avLst/>
                </a:prstGeom>
                <a:solidFill>
                  <a:schemeClr val="accen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" name="Google Shape;1887;p51">
                  <a:extLst>
                    <a:ext uri="{FF2B5EF4-FFF2-40B4-BE49-F238E27FC236}">
                      <a16:creationId xmlns:a16="http://schemas.microsoft.com/office/drawing/2014/main" id="{1746CF46-776D-B7DA-DB46-5320B9C893A8}"/>
                    </a:ext>
                  </a:extLst>
                </p:cNvPr>
                <p:cNvSpPr/>
                <p:nvPr/>
              </p:nvSpPr>
              <p:spPr>
                <a:xfrm>
                  <a:off x="981600" y="1196400"/>
                  <a:ext cx="91950" cy="9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8" h="3644" fill="none" extrusionOk="0">
                      <a:moveTo>
                        <a:pt x="3157" y="0"/>
                      </a:moveTo>
                      <a:lnTo>
                        <a:pt x="1839" y="1319"/>
                      </a:lnTo>
                      <a:lnTo>
                        <a:pt x="486" y="0"/>
                      </a:lnTo>
                      <a:lnTo>
                        <a:pt x="0" y="486"/>
                      </a:lnTo>
                      <a:lnTo>
                        <a:pt x="1319" y="1805"/>
                      </a:lnTo>
                      <a:lnTo>
                        <a:pt x="0" y="3158"/>
                      </a:lnTo>
                      <a:lnTo>
                        <a:pt x="486" y="3643"/>
                      </a:lnTo>
                      <a:lnTo>
                        <a:pt x="1839" y="2325"/>
                      </a:lnTo>
                      <a:lnTo>
                        <a:pt x="3157" y="3643"/>
                      </a:lnTo>
                      <a:lnTo>
                        <a:pt x="3678" y="3158"/>
                      </a:lnTo>
                      <a:lnTo>
                        <a:pt x="2325" y="1805"/>
                      </a:lnTo>
                      <a:lnTo>
                        <a:pt x="3678" y="486"/>
                      </a:lnTo>
                      <a:lnTo>
                        <a:pt x="3157" y="0"/>
                      </a:lnTo>
                      <a:lnTo>
                        <a:pt x="3157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29" name="Google Shape;6006;p78">
            <a:extLst>
              <a:ext uri="{FF2B5EF4-FFF2-40B4-BE49-F238E27FC236}">
                <a16:creationId xmlns:a16="http://schemas.microsoft.com/office/drawing/2014/main" id="{FDE3B208-64BB-761D-F5D8-87A69D842E34}"/>
              </a:ext>
            </a:extLst>
          </p:cNvPr>
          <p:cNvGrpSpPr/>
          <p:nvPr/>
        </p:nvGrpSpPr>
        <p:grpSpPr>
          <a:xfrm>
            <a:off x="3456803" y="1163948"/>
            <a:ext cx="367122" cy="367095"/>
            <a:chOff x="6371762" y="3922951"/>
            <a:chExt cx="367122" cy="367095"/>
          </a:xfrm>
        </p:grpSpPr>
        <p:sp>
          <p:nvSpPr>
            <p:cNvPr id="30" name="Google Shape;6007;p78">
              <a:extLst>
                <a:ext uri="{FF2B5EF4-FFF2-40B4-BE49-F238E27FC236}">
                  <a16:creationId xmlns:a16="http://schemas.microsoft.com/office/drawing/2014/main" id="{94F6C89D-4206-1760-1D78-A6F6A1FF60C6}"/>
                </a:ext>
              </a:extLst>
            </p:cNvPr>
            <p:cNvSpPr/>
            <p:nvPr/>
          </p:nvSpPr>
          <p:spPr>
            <a:xfrm>
              <a:off x="6379415" y="4060605"/>
              <a:ext cx="201405" cy="221814"/>
            </a:xfrm>
            <a:custGeom>
              <a:avLst/>
              <a:gdLst/>
              <a:ahLst/>
              <a:cxnLst/>
              <a:rect l="l" t="t" r="r" b="b"/>
              <a:pathLst>
                <a:path w="7658" h="8434" extrusionOk="0">
                  <a:moveTo>
                    <a:pt x="3878" y="0"/>
                  </a:moveTo>
                  <a:lnTo>
                    <a:pt x="0" y="2133"/>
                  </a:lnTo>
                  <a:lnTo>
                    <a:pt x="0" y="6301"/>
                  </a:lnTo>
                  <a:lnTo>
                    <a:pt x="3878" y="8433"/>
                  </a:lnTo>
                  <a:lnTo>
                    <a:pt x="7658" y="6301"/>
                  </a:lnTo>
                  <a:lnTo>
                    <a:pt x="7658" y="2133"/>
                  </a:lnTo>
                  <a:lnTo>
                    <a:pt x="38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6008;p78">
              <a:extLst>
                <a:ext uri="{FF2B5EF4-FFF2-40B4-BE49-F238E27FC236}">
                  <a16:creationId xmlns:a16="http://schemas.microsoft.com/office/drawing/2014/main" id="{42CFA0FE-51CD-007F-E2E9-A87414056B45}"/>
                </a:ext>
              </a:extLst>
            </p:cNvPr>
            <p:cNvSpPr/>
            <p:nvPr/>
          </p:nvSpPr>
          <p:spPr>
            <a:xfrm>
              <a:off x="6379415" y="4060605"/>
              <a:ext cx="201405" cy="221814"/>
            </a:xfrm>
            <a:custGeom>
              <a:avLst/>
              <a:gdLst/>
              <a:ahLst/>
              <a:cxnLst/>
              <a:rect l="l" t="t" r="r" b="b"/>
              <a:pathLst>
                <a:path w="7658" h="8434" fill="none" extrusionOk="0">
                  <a:moveTo>
                    <a:pt x="3878" y="0"/>
                  </a:moveTo>
                  <a:lnTo>
                    <a:pt x="0" y="2133"/>
                  </a:lnTo>
                  <a:lnTo>
                    <a:pt x="0" y="6301"/>
                  </a:lnTo>
                  <a:lnTo>
                    <a:pt x="3878" y="8433"/>
                  </a:lnTo>
                  <a:lnTo>
                    <a:pt x="7658" y="6301"/>
                  </a:lnTo>
                  <a:lnTo>
                    <a:pt x="7658" y="2133"/>
                  </a:lnTo>
                  <a:lnTo>
                    <a:pt x="387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6009;p78">
              <a:extLst>
                <a:ext uri="{FF2B5EF4-FFF2-40B4-BE49-F238E27FC236}">
                  <a16:creationId xmlns:a16="http://schemas.microsoft.com/office/drawing/2014/main" id="{4B71A1F7-4A99-FF0E-B2DE-FA46FB1A1E94}"/>
                </a:ext>
              </a:extLst>
            </p:cNvPr>
            <p:cNvSpPr/>
            <p:nvPr/>
          </p:nvSpPr>
          <p:spPr>
            <a:xfrm>
              <a:off x="6478829" y="4060605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6010;p78">
              <a:extLst>
                <a:ext uri="{FF2B5EF4-FFF2-40B4-BE49-F238E27FC236}">
                  <a16:creationId xmlns:a16="http://schemas.microsoft.com/office/drawing/2014/main" id="{63DE3E47-2277-EBFD-64E8-10970CF53A50}"/>
                </a:ext>
              </a:extLst>
            </p:cNvPr>
            <p:cNvSpPr/>
            <p:nvPr/>
          </p:nvSpPr>
          <p:spPr>
            <a:xfrm>
              <a:off x="6379415" y="4116677"/>
              <a:ext cx="101991" cy="165743"/>
            </a:xfrm>
            <a:custGeom>
              <a:avLst/>
              <a:gdLst/>
              <a:ahLst/>
              <a:cxnLst/>
              <a:rect l="l" t="t" r="r" b="b"/>
              <a:pathLst>
                <a:path w="3878" h="6302" extrusionOk="0">
                  <a:moveTo>
                    <a:pt x="0" y="1"/>
                  </a:moveTo>
                  <a:lnTo>
                    <a:pt x="0" y="4169"/>
                  </a:lnTo>
                  <a:lnTo>
                    <a:pt x="3878" y="6301"/>
                  </a:lnTo>
                  <a:lnTo>
                    <a:pt x="3878" y="213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011;p78">
              <a:extLst>
                <a:ext uri="{FF2B5EF4-FFF2-40B4-BE49-F238E27FC236}">
                  <a16:creationId xmlns:a16="http://schemas.microsoft.com/office/drawing/2014/main" id="{452560F1-7B7B-FE39-F638-7EC3AB5E8CB1}"/>
                </a:ext>
              </a:extLst>
            </p:cNvPr>
            <p:cNvSpPr/>
            <p:nvPr/>
          </p:nvSpPr>
          <p:spPr>
            <a:xfrm>
              <a:off x="6379415" y="4116677"/>
              <a:ext cx="101991" cy="165743"/>
            </a:xfrm>
            <a:custGeom>
              <a:avLst/>
              <a:gdLst/>
              <a:ahLst/>
              <a:cxnLst/>
              <a:rect l="l" t="t" r="r" b="b"/>
              <a:pathLst>
                <a:path w="3878" h="6302" fill="none" extrusionOk="0">
                  <a:moveTo>
                    <a:pt x="0" y="4169"/>
                  </a:moveTo>
                  <a:lnTo>
                    <a:pt x="3878" y="6301"/>
                  </a:lnTo>
                  <a:lnTo>
                    <a:pt x="3878" y="2133"/>
                  </a:lnTo>
                  <a:lnTo>
                    <a:pt x="0" y="1"/>
                  </a:lnTo>
                  <a:lnTo>
                    <a:pt x="0" y="41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012;p78">
              <a:extLst>
                <a:ext uri="{FF2B5EF4-FFF2-40B4-BE49-F238E27FC236}">
                  <a16:creationId xmlns:a16="http://schemas.microsoft.com/office/drawing/2014/main" id="{1C8787F3-7624-5D46-0F07-E673FE223366}"/>
                </a:ext>
              </a:extLst>
            </p:cNvPr>
            <p:cNvSpPr/>
            <p:nvPr/>
          </p:nvSpPr>
          <p:spPr>
            <a:xfrm>
              <a:off x="6379415" y="4226295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013;p78">
              <a:extLst>
                <a:ext uri="{FF2B5EF4-FFF2-40B4-BE49-F238E27FC236}">
                  <a16:creationId xmlns:a16="http://schemas.microsoft.com/office/drawing/2014/main" id="{BFD57F28-CA8C-7E5D-D60C-44650B1DAA45}"/>
                </a:ext>
              </a:extLst>
            </p:cNvPr>
            <p:cNvSpPr/>
            <p:nvPr/>
          </p:nvSpPr>
          <p:spPr>
            <a:xfrm>
              <a:off x="6379415" y="4060605"/>
              <a:ext cx="201405" cy="112196"/>
            </a:xfrm>
            <a:custGeom>
              <a:avLst/>
              <a:gdLst/>
              <a:ahLst/>
              <a:cxnLst/>
              <a:rect l="l" t="t" r="r" b="b"/>
              <a:pathLst>
                <a:path w="7658" h="4266" extrusionOk="0">
                  <a:moveTo>
                    <a:pt x="3781" y="0"/>
                  </a:moveTo>
                  <a:lnTo>
                    <a:pt x="0" y="2133"/>
                  </a:lnTo>
                  <a:lnTo>
                    <a:pt x="3781" y="4265"/>
                  </a:lnTo>
                  <a:lnTo>
                    <a:pt x="7658" y="2133"/>
                  </a:lnTo>
                  <a:lnTo>
                    <a:pt x="3781" y="0"/>
                  </a:lnTo>
                  <a:close/>
                </a:path>
              </a:pathLst>
            </a:custGeom>
            <a:solidFill>
              <a:srgbClr val="000000">
                <a:alpha val="530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014;p78">
              <a:extLst>
                <a:ext uri="{FF2B5EF4-FFF2-40B4-BE49-F238E27FC236}">
                  <a16:creationId xmlns:a16="http://schemas.microsoft.com/office/drawing/2014/main" id="{E716E128-D48F-BB5C-C461-AA71D5376BB7}"/>
                </a:ext>
              </a:extLst>
            </p:cNvPr>
            <p:cNvSpPr/>
            <p:nvPr/>
          </p:nvSpPr>
          <p:spPr>
            <a:xfrm>
              <a:off x="6379415" y="4060605"/>
              <a:ext cx="201405" cy="112196"/>
            </a:xfrm>
            <a:custGeom>
              <a:avLst/>
              <a:gdLst/>
              <a:ahLst/>
              <a:cxnLst/>
              <a:rect l="l" t="t" r="r" b="b"/>
              <a:pathLst>
                <a:path w="7658" h="4266" fill="none" extrusionOk="0">
                  <a:moveTo>
                    <a:pt x="0" y="2133"/>
                  </a:moveTo>
                  <a:lnTo>
                    <a:pt x="3781" y="4265"/>
                  </a:lnTo>
                  <a:lnTo>
                    <a:pt x="7658" y="2133"/>
                  </a:lnTo>
                  <a:lnTo>
                    <a:pt x="3781" y="0"/>
                  </a:lnTo>
                  <a:lnTo>
                    <a:pt x="0" y="213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015;p78">
              <a:extLst>
                <a:ext uri="{FF2B5EF4-FFF2-40B4-BE49-F238E27FC236}">
                  <a16:creationId xmlns:a16="http://schemas.microsoft.com/office/drawing/2014/main" id="{879C0624-EB43-890D-770B-F24AF303E07E}"/>
                </a:ext>
              </a:extLst>
            </p:cNvPr>
            <p:cNvSpPr/>
            <p:nvPr/>
          </p:nvSpPr>
          <p:spPr>
            <a:xfrm>
              <a:off x="6379415" y="411667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016;p78">
              <a:extLst>
                <a:ext uri="{FF2B5EF4-FFF2-40B4-BE49-F238E27FC236}">
                  <a16:creationId xmlns:a16="http://schemas.microsoft.com/office/drawing/2014/main" id="{6883C41D-17EF-2537-0C0A-D8AFBBBE85E2}"/>
                </a:ext>
              </a:extLst>
            </p:cNvPr>
            <p:cNvSpPr/>
            <p:nvPr/>
          </p:nvSpPr>
          <p:spPr>
            <a:xfrm>
              <a:off x="6501789" y="4086090"/>
              <a:ext cx="73956" cy="73956"/>
            </a:xfrm>
            <a:custGeom>
              <a:avLst/>
              <a:gdLst/>
              <a:ahLst/>
              <a:cxnLst/>
              <a:rect l="l" t="t" r="r" b="b"/>
              <a:pathLst>
                <a:path w="2812" h="2812" extrusionOk="0">
                  <a:moveTo>
                    <a:pt x="485" y="1"/>
                  </a:moveTo>
                  <a:lnTo>
                    <a:pt x="0" y="1939"/>
                  </a:lnTo>
                  <a:lnTo>
                    <a:pt x="872" y="2812"/>
                  </a:lnTo>
                  <a:lnTo>
                    <a:pt x="2811" y="2327"/>
                  </a:lnTo>
                  <a:lnTo>
                    <a:pt x="4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017;p78">
              <a:extLst>
                <a:ext uri="{FF2B5EF4-FFF2-40B4-BE49-F238E27FC236}">
                  <a16:creationId xmlns:a16="http://schemas.microsoft.com/office/drawing/2014/main" id="{78DEDE22-A940-231E-BE50-6908846F5B94}"/>
                </a:ext>
              </a:extLst>
            </p:cNvPr>
            <p:cNvSpPr/>
            <p:nvPr/>
          </p:nvSpPr>
          <p:spPr>
            <a:xfrm>
              <a:off x="6575718" y="4147264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018;p78">
              <a:extLst>
                <a:ext uri="{FF2B5EF4-FFF2-40B4-BE49-F238E27FC236}">
                  <a16:creationId xmlns:a16="http://schemas.microsoft.com/office/drawing/2014/main" id="{0CDDFE4B-A1B7-B17E-92FA-400504849E22}"/>
                </a:ext>
              </a:extLst>
            </p:cNvPr>
            <p:cNvSpPr/>
            <p:nvPr/>
          </p:nvSpPr>
          <p:spPr>
            <a:xfrm>
              <a:off x="6514518" y="3948436"/>
              <a:ext cx="198881" cy="198854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5332" y="0"/>
                  </a:moveTo>
                  <a:lnTo>
                    <a:pt x="5041" y="291"/>
                  </a:lnTo>
                  <a:lnTo>
                    <a:pt x="1" y="5235"/>
                  </a:lnTo>
                  <a:lnTo>
                    <a:pt x="2327" y="7561"/>
                  </a:lnTo>
                  <a:lnTo>
                    <a:pt x="7367" y="2521"/>
                  </a:lnTo>
                  <a:lnTo>
                    <a:pt x="7561" y="2230"/>
                  </a:lnTo>
                  <a:lnTo>
                    <a:pt x="7561" y="1842"/>
                  </a:lnTo>
                  <a:lnTo>
                    <a:pt x="7561" y="1551"/>
                  </a:lnTo>
                  <a:lnTo>
                    <a:pt x="7367" y="1164"/>
                  </a:lnTo>
                  <a:lnTo>
                    <a:pt x="6398" y="291"/>
                  </a:lnTo>
                  <a:lnTo>
                    <a:pt x="610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019;p78">
              <a:extLst>
                <a:ext uri="{FF2B5EF4-FFF2-40B4-BE49-F238E27FC236}">
                  <a16:creationId xmlns:a16="http://schemas.microsoft.com/office/drawing/2014/main" id="{3D27E7AB-B52A-3C79-8FD1-8D161BD2E3C5}"/>
                </a:ext>
              </a:extLst>
            </p:cNvPr>
            <p:cNvSpPr/>
            <p:nvPr/>
          </p:nvSpPr>
          <p:spPr>
            <a:xfrm>
              <a:off x="6514518" y="3948436"/>
              <a:ext cx="198881" cy="198854"/>
            </a:xfrm>
            <a:custGeom>
              <a:avLst/>
              <a:gdLst/>
              <a:ahLst/>
              <a:cxnLst/>
              <a:rect l="l" t="t" r="r" b="b"/>
              <a:pathLst>
                <a:path w="7562" h="7561" fill="none" extrusionOk="0">
                  <a:moveTo>
                    <a:pt x="1" y="5235"/>
                  </a:moveTo>
                  <a:lnTo>
                    <a:pt x="5041" y="291"/>
                  </a:lnTo>
                  <a:lnTo>
                    <a:pt x="5041" y="291"/>
                  </a:lnTo>
                  <a:lnTo>
                    <a:pt x="5332" y="0"/>
                  </a:lnTo>
                  <a:lnTo>
                    <a:pt x="5720" y="0"/>
                  </a:lnTo>
                  <a:lnTo>
                    <a:pt x="6107" y="0"/>
                  </a:lnTo>
                  <a:lnTo>
                    <a:pt x="6398" y="291"/>
                  </a:lnTo>
                  <a:lnTo>
                    <a:pt x="7367" y="1164"/>
                  </a:lnTo>
                  <a:lnTo>
                    <a:pt x="7367" y="1164"/>
                  </a:lnTo>
                  <a:lnTo>
                    <a:pt x="7561" y="1551"/>
                  </a:lnTo>
                  <a:lnTo>
                    <a:pt x="7561" y="1842"/>
                  </a:lnTo>
                  <a:lnTo>
                    <a:pt x="7561" y="2230"/>
                  </a:lnTo>
                  <a:lnTo>
                    <a:pt x="7367" y="2521"/>
                  </a:lnTo>
                  <a:lnTo>
                    <a:pt x="2327" y="7561"/>
                  </a:lnTo>
                  <a:lnTo>
                    <a:pt x="1" y="52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020;p78">
              <a:extLst>
                <a:ext uri="{FF2B5EF4-FFF2-40B4-BE49-F238E27FC236}">
                  <a16:creationId xmlns:a16="http://schemas.microsoft.com/office/drawing/2014/main" id="{81A25F21-D673-90A1-4855-5C3DE78965BF}"/>
                </a:ext>
              </a:extLst>
            </p:cNvPr>
            <p:cNvSpPr/>
            <p:nvPr/>
          </p:nvSpPr>
          <p:spPr>
            <a:xfrm>
              <a:off x="6514518" y="4086090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021;p78">
              <a:extLst>
                <a:ext uri="{FF2B5EF4-FFF2-40B4-BE49-F238E27FC236}">
                  <a16:creationId xmlns:a16="http://schemas.microsoft.com/office/drawing/2014/main" id="{B8D408C3-3134-43E3-B026-E60FDC9BFBF9}"/>
                </a:ext>
              </a:extLst>
            </p:cNvPr>
            <p:cNvSpPr/>
            <p:nvPr/>
          </p:nvSpPr>
          <p:spPr>
            <a:xfrm>
              <a:off x="6478829" y="4137086"/>
              <a:ext cx="45920" cy="45893"/>
            </a:xfrm>
            <a:custGeom>
              <a:avLst/>
              <a:gdLst/>
              <a:ahLst/>
              <a:cxnLst/>
              <a:rect l="l" t="t" r="r" b="b"/>
              <a:pathLst>
                <a:path w="1746" h="1745" extrusionOk="0">
                  <a:moveTo>
                    <a:pt x="873" y="0"/>
                  </a:moveTo>
                  <a:lnTo>
                    <a:pt x="292" y="679"/>
                  </a:lnTo>
                  <a:lnTo>
                    <a:pt x="98" y="873"/>
                  </a:lnTo>
                  <a:lnTo>
                    <a:pt x="1" y="1163"/>
                  </a:lnTo>
                  <a:lnTo>
                    <a:pt x="1" y="1357"/>
                  </a:lnTo>
                  <a:lnTo>
                    <a:pt x="98" y="1648"/>
                  </a:lnTo>
                  <a:lnTo>
                    <a:pt x="388" y="1745"/>
                  </a:lnTo>
                  <a:lnTo>
                    <a:pt x="679" y="1745"/>
                  </a:lnTo>
                  <a:lnTo>
                    <a:pt x="873" y="1648"/>
                  </a:lnTo>
                  <a:lnTo>
                    <a:pt x="1164" y="1551"/>
                  </a:lnTo>
                  <a:lnTo>
                    <a:pt x="1745" y="873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022;p78">
              <a:extLst>
                <a:ext uri="{FF2B5EF4-FFF2-40B4-BE49-F238E27FC236}">
                  <a16:creationId xmlns:a16="http://schemas.microsoft.com/office/drawing/2014/main" id="{C8A2580D-F137-C05F-31CC-C5EA49DE579D}"/>
                </a:ext>
              </a:extLst>
            </p:cNvPr>
            <p:cNvSpPr/>
            <p:nvPr/>
          </p:nvSpPr>
          <p:spPr>
            <a:xfrm>
              <a:off x="6478829" y="4137086"/>
              <a:ext cx="45920" cy="45893"/>
            </a:xfrm>
            <a:custGeom>
              <a:avLst/>
              <a:gdLst/>
              <a:ahLst/>
              <a:cxnLst/>
              <a:rect l="l" t="t" r="r" b="b"/>
              <a:pathLst>
                <a:path w="1746" h="1745" fill="none" extrusionOk="0">
                  <a:moveTo>
                    <a:pt x="98" y="1648"/>
                  </a:moveTo>
                  <a:lnTo>
                    <a:pt x="98" y="1648"/>
                  </a:lnTo>
                  <a:lnTo>
                    <a:pt x="1" y="1357"/>
                  </a:lnTo>
                  <a:lnTo>
                    <a:pt x="1" y="1163"/>
                  </a:lnTo>
                  <a:lnTo>
                    <a:pt x="98" y="873"/>
                  </a:lnTo>
                  <a:lnTo>
                    <a:pt x="292" y="679"/>
                  </a:lnTo>
                  <a:lnTo>
                    <a:pt x="873" y="0"/>
                  </a:lnTo>
                  <a:lnTo>
                    <a:pt x="1745" y="873"/>
                  </a:lnTo>
                  <a:lnTo>
                    <a:pt x="1164" y="1551"/>
                  </a:lnTo>
                  <a:lnTo>
                    <a:pt x="1164" y="1551"/>
                  </a:lnTo>
                  <a:lnTo>
                    <a:pt x="873" y="1648"/>
                  </a:lnTo>
                  <a:lnTo>
                    <a:pt x="679" y="1745"/>
                  </a:lnTo>
                  <a:lnTo>
                    <a:pt x="388" y="1745"/>
                  </a:lnTo>
                  <a:lnTo>
                    <a:pt x="98" y="1648"/>
                  </a:lnTo>
                  <a:lnTo>
                    <a:pt x="98" y="16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023;p78">
              <a:extLst>
                <a:ext uri="{FF2B5EF4-FFF2-40B4-BE49-F238E27FC236}">
                  <a16:creationId xmlns:a16="http://schemas.microsoft.com/office/drawing/2014/main" id="{E5D756FB-FE9C-1B95-8D25-D55A25BD1947}"/>
                </a:ext>
              </a:extLst>
            </p:cNvPr>
            <p:cNvSpPr/>
            <p:nvPr/>
          </p:nvSpPr>
          <p:spPr>
            <a:xfrm>
              <a:off x="6481380" y="4180428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024;p78">
              <a:extLst>
                <a:ext uri="{FF2B5EF4-FFF2-40B4-BE49-F238E27FC236}">
                  <a16:creationId xmlns:a16="http://schemas.microsoft.com/office/drawing/2014/main" id="{53549803-57CE-ACB1-19D6-1C3906F7ABD4}"/>
                </a:ext>
              </a:extLst>
            </p:cNvPr>
            <p:cNvSpPr/>
            <p:nvPr/>
          </p:nvSpPr>
          <p:spPr>
            <a:xfrm>
              <a:off x="6682785" y="3930578"/>
              <a:ext cx="48445" cy="48471"/>
            </a:xfrm>
            <a:custGeom>
              <a:avLst/>
              <a:gdLst/>
              <a:ahLst/>
              <a:cxnLst/>
              <a:rect l="l" t="t" r="r" b="b"/>
              <a:pathLst>
                <a:path w="1842" h="1843" extrusionOk="0">
                  <a:moveTo>
                    <a:pt x="1163" y="1"/>
                  </a:moveTo>
                  <a:lnTo>
                    <a:pt x="969" y="98"/>
                  </a:lnTo>
                  <a:lnTo>
                    <a:pt x="679" y="195"/>
                  </a:lnTo>
                  <a:lnTo>
                    <a:pt x="0" y="873"/>
                  </a:lnTo>
                  <a:lnTo>
                    <a:pt x="969" y="1843"/>
                  </a:lnTo>
                  <a:lnTo>
                    <a:pt x="1648" y="1164"/>
                  </a:lnTo>
                  <a:lnTo>
                    <a:pt x="1842" y="970"/>
                  </a:lnTo>
                  <a:lnTo>
                    <a:pt x="1842" y="679"/>
                  </a:lnTo>
                  <a:lnTo>
                    <a:pt x="1842" y="389"/>
                  </a:lnTo>
                  <a:lnTo>
                    <a:pt x="1648" y="195"/>
                  </a:lnTo>
                  <a:lnTo>
                    <a:pt x="1454" y="98"/>
                  </a:lnTo>
                  <a:lnTo>
                    <a:pt x="11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025;p78">
              <a:extLst>
                <a:ext uri="{FF2B5EF4-FFF2-40B4-BE49-F238E27FC236}">
                  <a16:creationId xmlns:a16="http://schemas.microsoft.com/office/drawing/2014/main" id="{AE32551B-2A50-B868-8C29-A3F7A7334F06}"/>
                </a:ext>
              </a:extLst>
            </p:cNvPr>
            <p:cNvSpPr/>
            <p:nvPr/>
          </p:nvSpPr>
          <p:spPr>
            <a:xfrm>
              <a:off x="6726101" y="3935680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026;p78">
              <a:extLst>
                <a:ext uri="{FF2B5EF4-FFF2-40B4-BE49-F238E27FC236}">
                  <a16:creationId xmlns:a16="http://schemas.microsoft.com/office/drawing/2014/main" id="{90E02EA8-7484-5E3A-7530-ADC6D639ABB8}"/>
                </a:ext>
              </a:extLst>
            </p:cNvPr>
            <p:cNvSpPr/>
            <p:nvPr/>
          </p:nvSpPr>
          <p:spPr>
            <a:xfrm>
              <a:off x="6601203" y="4007059"/>
              <a:ext cx="53547" cy="53573"/>
            </a:xfrm>
            <a:custGeom>
              <a:avLst/>
              <a:gdLst/>
              <a:ahLst/>
              <a:cxnLst/>
              <a:rect l="l" t="t" r="r" b="b"/>
              <a:pathLst>
                <a:path w="2036" h="2037" extrusionOk="0">
                  <a:moveTo>
                    <a:pt x="1454" y="1"/>
                  </a:moveTo>
                  <a:lnTo>
                    <a:pt x="1164" y="98"/>
                  </a:lnTo>
                  <a:lnTo>
                    <a:pt x="970" y="195"/>
                  </a:lnTo>
                  <a:lnTo>
                    <a:pt x="194" y="1067"/>
                  </a:lnTo>
                  <a:lnTo>
                    <a:pt x="0" y="1261"/>
                  </a:lnTo>
                  <a:lnTo>
                    <a:pt x="0" y="1455"/>
                  </a:lnTo>
                  <a:lnTo>
                    <a:pt x="0" y="1649"/>
                  </a:lnTo>
                  <a:lnTo>
                    <a:pt x="194" y="1842"/>
                  </a:lnTo>
                  <a:lnTo>
                    <a:pt x="388" y="2036"/>
                  </a:lnTo>
                  <a:lnTo>
                    <a:pt x="776" y="2036"/>
                  </a:lnTo>
                  <a:lnTo>
                    <a:pt x="970" y="1842"/>
                  </a:lnTo>
                  <a:lnTo>
                    <a:pt x="1842" y="1067"/>
                  </a:lnTo>
                  <a:lnTo>
                    <a:pt x="2036" y="873"/>
                  </a:lnTo>
                  <a:lnTo>
                    <a:pt x="2036" y="582"/>
                  </a:lnTo>
                  <a:lnTo>
                    <a:pt x="2036" y="389"/>
                  </a:lnTo>
                  <a:lnTo>
                    <a:pt x="1842" y="195"/>
                  </a:lnTo>
                  <a:lnTo>
                    <a:pt x="1648" y="98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027;p78">
              <a:extLst>
                <a:ext uri="{FF2B5EF4-FFF2-40B4-BE49-F238E27FC236}">
                  <a16:creationId xmlns:a16="http://schemas.microsoft.com/office/drawing/2014/main" id="{DE4FD2CA-38F9-98E9-00DF-6A3D0EA8A9B7}"/>
                </a:ext>
              </a:extLst>
            </p:cNvPr>
            <p:cNvSpPr/>
            <p:nvPr/>
          </p:nvSpPr>
          <p:spPr>
            <a:xfrm>
              <a:off x="6601203" y="4007059"/>
              <a:ext cx="53547" cy="53573"/>
            </a:xfrm>
            <a:custGeom>
              <a:avLst/>
              <a:gdLst/>
              <a:ahLst/>
              <a:cxnLst/>
              <a:rect l="l" t="t" r="r" b="b"/>
              <a:pathLst>
                <a:path w="2036" h="2037" fill="none" extrusionOk="0">
                  <a:moveTo>
                    <a:pt x="194" y="1842"/>
                  </a:moveTo>
                  <a:lnTo>
                    <a:pt x="194" y="1842"/>
                  </a:lnTo>
                  <a:lnTo>
                    <a:pt x="388" y="2036"/>
                  </a:lnTo>
                  <a:lnTo>
                    <a:pt x="582" y="2036"/>
                  </a:lnTo>
                  <a:lnTo>
                    <a:pt x="776" y="2036"/>
                  </a:lnTo>
                  <a:lnTo>
                    <a:pt x="970" y="1842"/>
                  </a:lnTo>
                  <a:lnTo>
                    <a:pt x="1842" y="1067"/>
                  </a:lnTo>
                  <a:lnTo>
                    <a:pt x="1842" y="1067"/>
                  </a:lnTo>
                  <a:lnTo>
                    <a:pt x="2036" y="873"/>
                  </a:lnTo>
                  <a:lnTo>
                    <a:pt x="2036" y="582"/>
                  </a:lnTo>
                  <a:lnTo>
                    <a:pt x="2036" y="389"/>
                  </a:lnTo>
                  <a:lnTo>
                    <a:pt x="1842" y="195"/>
                  </a:lnTo>
                  <a:lnTo>
                    <a:pt x="1842" y="195"/>
                  </a:lnTo>
                  <a:lnTo>
                    <a:pt x="1648" y="98"/>
                  </a:lnTo>
                  <a:lnTo>
                    <a:pt x="1454" y="1"/>
                  </a:lnTo>
                  <a:lnTo>
                    <a:pt x="1164" y="98"/>
                  </a:lnTo>
                  <a:lnTo>
                    <a:pt x="970" y="195"/>
                  </a:lnTo>
                  <a:lnTo>
                    <a:pt x="194" y="1067"/>
                  </a:lnTo>
                  <a:lnTo>
                    <a:pt x="194" y="1067"/>
                  </a:lnTo>
                  <a:lnTo>
                    <a:pt x="0" y="1261"/>
                  </a:lnTo>
                  <a:lnTo>
                    <a:pt x="0" y="1455"/>
                  </a:lnTo>
                  <a:lnTo>
                    <a:pt x="0" y="1649"/>
                  </a:lnTo>
                  <a:lnTo>
                    <a:pt x="194" y="1842"/>
                  </a:lnTo>
                  <a:lnTo>
                    <a:pt x="194" y="184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028;p78">
              <a:extLst>
                <a:ext uri="{FF2B5EF4-FFF2-40B4-BE49-F238E27FC236}">
                  <a16:creationId xmlns:a16="http://schemas.microsoft.com/office/drawing/2014/main" id="{C2787732-B574-7402-1064-F6C9BDD51881}"/>
                </a:ext>
              </a:extLst>
            </p:cNvPr>
            <p:cNvSpPr/>
            <p:nvPr/>
          </p:nvSpPr>
          <p:spPr>
            <a:xfrm>
              <a:off x="6606305" y="4055503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029;p78">
              <a:extLst>
                <a:ext uri="{FF2B5EF4-FFF2-40B4-BE49-F238E27FC236}">
                  <a16:creationId xmlns:a16="http://schemas.microsoft.com/office/drawing/2014/main" id="{96D2D57A-F1D1-45A2-0EC0-E9F017A3A296}"/>
                </a:ext>
              </a:extLst>
            </p:cNvPr>
            <p:cNvSpPr/>
            <p:nvPr/>
          </p:nvSpPr>
          <p:spPr>
            <a:xfrm>
              <a:off x="6721026" y="3956089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030;p78">
              <a:extLst>
                <a:ext uri="{FF2B5EF4-FFF2-40B4-BE49-F238E27FC236}">
                  <a16:creationId xmlns:a16="http://schemas.microsoft.com/office/drawing/2014/main" id="{32A4E976-E1F9-1E7B-FA08-2A716C00EDA4}"/>
                </a:ext>
              </a:extLst>
            </p:cNvPr>
            <p:cNvSpPr/>
            <p:nvPr/>
          </p:nvSpPr>
          <p:spPr>
            <a:xfrm>
              <a:off x="6371762" y="3922951"/>
              <a:ext cx="367122" cy="367095"/>
            </a:xfrm>
            <a:custGeom>
              <a:avLst/>
              <a:gdLst/>
              <a:ahLst/>
              <a:cxnLst/>
              <a:rect l="l" t="t" r="r" b="b"/>
              <a:pathLst>
                <a:path w="13959" h="13958" extrusionOk="0">
                  <a:moveTo>
                    <a:pt x="13183" y="582"/>
                  </a:moveTo>
                  <a:lnTo>
                    <a:pt x="13280" y="679"/>
                  </a:lnTo>
                  <a:lnTo>
                    <a:pt x="13377" y="776"/>
                  </a:lnTo>
                  <a:lnTo>
                    <a:pt x="13377" y="969"/>
                  </a:lnTo>
                  <a:lnTo>
                    <a:pt x="13377" y="1163"/>
                  </a:lnTo>
                  <a:lnTo>
                    <a:pt x="13280" y="1260"/>
                  </a:lnTo>
                  <a:lnTo>
                    <a:pt x="12795" y="1745"/>
                  </a:lnTo>
                  <a:lnTo>
                    <a:pt x="12214" y="1163"/>
                  </a:lnTo>
                  <a:lnTo>
                    <a:pt x="12699" y="679"/>
                  </a:lnTo>
                  <a:lnTo>
                    <a:pt x="12892" y="582"/>
                  </a:lnTo>
                  <a:close/>
                  <a:moveTo>
                    <a:pt x="11438" y="1260"/>
                  </a:moveTo>
                  <a:lnTo>
                    <a:pt x="11632" y="1454"/>
                  </a:lnTo>
                  <a:lnTo>
                    <a:pt x="12602" y="2326"/>
                  </a:lnTo>
                  <a:lnTo>
                    <a:pt x="12699" y="2617"/>
                  </a:lnTo>
                  <a:lnTo>
                    <a:pt x="12795" y="2811"/>
                  </a:lnTo>
                  <a:lnTo>
                    <a:pt x="12699" y="3102"/>
                  </a:lnTo>
                  <a:lnTo>
                    <a:pt x="12602" y="3296"/>
                  </a:lnTo>
                  <a:lnTo>
                    <a:pt x="7755" y="8142"/>
                  </a:lnTo>
                  <a:lnTo>
                    <a:pt x="5816" y="6204"/>
                  </a:lnTo>
                  <a:lnTo>
                    <a:pt x="10663" y="1454"/>
                  </a:lnTo>
                  <a:lnTo>
                    <a:pt x="10857" y="1260"/>
                  </a:lnTo>
                  <a:close/>
                  <a:moveTo>
                    <a:pt x="5623" y="6785"/>
                  </a:moveTo>
                  <a:lnTo>
                    <a:pt x="7174" y="8336"/>
                  </a:lnTo>
                  <a:lnTo>
                    <a:pt x="5913" y="8724"/>
                  </a:lnTo>
                  <a:lnTo>
                    <a:pt x="5235" y="8142"/>
                  </a:lnTo>
                  <a:lnTo>
                    <a:pt x="5623" y="6785"/>
                  </a:lnTo>
                  <a:close/>
                  <a:moveTo>
                    <a:pt x="4944" y="8530"/>
                  </a:moveTo>
                  <a:lnTo>
                    <a:pt x="5429" y="9015"/>
                  </a:lnTo>
                  <a:lnTo>
                    <a:pt x="5041" y="9499"/>
                  </a:lnTo>
                  <a:lnTo>
                    <a:pt x="4750" y="9596"/>
                  </a:lnTo>
                  <a:lnTo>
                    <a:pt x="4363" y="9596"/>
                  </a:lnTo>
                  <a:lnTo>
                    <a:pt x="4363" y="9305"/>
                  </a:lnTo>
                  <a:lnTo>
                    <a:pt x="4556" y="9015"/>
                  </a:lnTo>
                  <a:lnTo>
                    <a:pt x="4944" y="8530"/>
                  </a:lnTo>
                  <a:close/>
                  <a:moveTo>
                    <a:pt x="4072" y="5525"/>
                  </a:moveTo>
                  <a:lnTo>
                    <a:pt x="5235" y="6107"/>
                  </a:lnTo>
                  <a:lnTo>
                    <a:pt x="5235" y="6204"/>
                  </a:lnTo>
                  <a:lnTo>
                    <a:pt x="4750" y="8045"/>
                  </a:lnTo>
                  <a:lnTo>
                    <a:pt x="4169" y="8627"/>
                  </a:lnTo>
                  <a:lnTo>
                    <a:pt x="3878" y="8918"/>
                  </a:lnTo>
                  <a:lnTo>
                    <a:pt x="3781" y="9208"/>
                  </a:lnTo>
                  <a:lnTo>
                    <a:pt x="3781" y="9596"/>
                  </a:lnTo>
                  <a:lnTo>
                    <a:pt x="3975" y="9887"/>
                  </a:lnTo>
                  <a:lnTo>
                    <a:pt x="4072" y="9984"/>
                  </a:lnTo>
                  <a:lnTo>
                    <a:pt x="4363" y="10178"/>
                  </a:lnTo>
                  <a:lnTo>
                    <a:pt x="4556" y="10178"/>
                  </a:lnTo>
                  <a:lnTo>
                    <a:pt x="5041" y="10081"/>
                  </a:lnTo>
                  <a:lnTo>
                    <a:pt x="5332" y="9887"/>
                  </a:lnTo>
                  <a:lnTo>
                    <a:pt x="5913" y="9305"/>
                  </a:lnTo>
                  <a:lnTo>
                    <a:pt x="7658" y="8821"/>
                  </a:lnTo>
                  <a:lnTo>
                    <a:pt x="7658" y="11438"/>
                  </a:lnTo>
                  <a:lnTo>
                    <a:pt x="4072" y="13376"/>
                  </a:lnTo>
                  <a:lnTo>
                    <a:pt x="582" y="11438"/>
                  </a:lnTo>
                  <a:lnTo>
                    <a:pt x="582" y="7464"/>
                  </a:lnTo>
                  <a:lnTo>
                    <a:pt x="4072" y="5525"/>
                  </a:lnTo>
                  <a:close/>
                  <a:moveTo>
                    <a:pt x="12989" y="0"/>
                  </a:moveTo>
                  <a:lnTo>
                    <a:pt x="12602" y="97"/>
                  </a:lnTo>
                  <a:lnTo>
                    <a:pt x="12311" y="291"/>
                  </a:lnTo>
                  <a:lnTo>
                    <a:pt x="11729" y="873"/>
                  </a:lnTo>
                  <a:lnTo>
                    <a:pt x="11438" y="679"/>
                  </a:lnTo>
                  <a:lnTo>
                    <a:pt x="11051" y="679"/>
                  </a:lnTo>
                  <a:lnTo>
                    <a:pt x="10566" y="776"/>
                  </a:lnTo>
                  <a:lnTo>
                    <a:pt x="10275" y="1066"/>
                  </a:lnTo>
                  <a:lnTo>
                    <a:pt x="5623" y="5719"/>
                  </a:lnTo>
                  <a:lnTo>
                    <a:pt x="4266" y="4944"/>
                  </a:lnTo>
                  <a:lnTo>
                    <a:pt x="3975" y="4944"/>
                  </a:lnTo>
                  <a:lnTo>
                    <a:pt x="195" y="7076"/>
                  </a:lnTo>
                  <a:lnTo>
                    <a:pt x="98" y="7173"/>
                  </a:lnTo>
                  <a:lnTo>
                    <a:pt x="1" y="7367"/>
                  </a:lnTo>
                  <a:lnTo>
                    <a:pt x="1" y="11535"/>
                  </a:lnTo>
                  <a:lnTo>
                    <a:pt x="98" y="11729"/>
                  </a:lnTo>
                  <a:lnTo>
                    <a:pt x="195" y="11826"/>
                  </a:lnTo>
                  <a:lnTo>
                    <a:pt x="3975" y="13861"/>
                  </a:lnTo>
                  <a:lnTo>
                    <a:pt x="4072" y="13958"/>
                  </a:lnTo>
                  <a:lnTo>
                    <a:pt x="4266" y="13861"/>
                  </a:lnTo>
                  <a:lnTo>
                    <a:pt x="8046" y="11826"/>
                  </a:lnTo>
                  <a:lnTo>
                    <a:pt x="8143" y="11729"/>
                  </a:lnTo>
                  <a:lnTo>
                    <a:pt x="8143" y="11535"/>
                  </a:lnTo>
                  <a:lnTo>
                    <a:pt x="8143" y="8433"/>
                  </a:lnTo>
                  <a:lnTo>
                    <a:pt x="12892" y="3683"/>
                  </a:lnTo>
                  <a:lnTo>
                    <a:pt x="13183" y="3296"/>
                  </a:lnTo>
                  <a:lnTo>
                    <a:pt x="13280" y="3005"/>
                  </a:lnTo>
                  <a:lnTo>
                    <a:pt x="13280" y="2617"/>
                  </a:lnTo>
                  <a:lnTo>
                    <a:pt x="13086" y="2230"/>
                  </a:lnTo>
                  <a:lnTo>
                    <a:pt x="13668" y="1648"/>
                  </a:lnTo>
                  <a:lnTo>
                    <a:pt x="13862" y="1357"/>
                  </a:lnTo>
                  <a:lnTo>
                    <a:pt x="13959" y="969"/>
                  </a:lnTo>
                  <a:lnTo>
                    <a:pt x="13862" y="582"/>
                  </a:lnTo>
                  <a:lnTo>
                    <a:pt x="13668" y="291"/>
                  </a:lnTo>
                  <a:lnTo>
                    <a:pt x="13377" y="97"/>
                  </a:lnTo>
                  <a:lnTo>
                    <a:pt x="129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441;p78">
            <a:extLst>
              <a:ext uri="{FF2B5EF4-FFF2-40B4-BE49-F238E27FC236}">
                <a16:creationId xmlns:a16="http://schemas.microsoft.com/office/drawing/2014/main" id="{7246DA1C-ED0C-3182-4204-F84AC61EF9E6}"/>
              </a:ext>
            </a:extLst>
          </p:cNvPr>
          <p:cNvGrpSpPr/>
          <p:nvPr/>
        </p:nvGrpSpPr>
        <p:grpSpPr>
          <a:xfrm>
            <a:off x="6904977" y="1205123"/>
            <a:ext cx="352337" cy="369460"/>
            <a:chOff x="3995846" y="3341721"/>
            <a:chExt cx="367122" cy="367122"/>
          </a:xfrm>
        </p:grpSpPr>
        <p:sp>
          <p:nvSpPr>
            <p:cNvPr id="60" name="Google Shape;5442;p78">
              <a:extLst>
                <a:ext uri="{FF2B5EF4-FFF2-40B4-BE49-F238E27FC236}">
                  <a16:creationId xmlns:a16="http://schemas.microsoft.com/office/drawing/2014/main" id="{0F2F5657-0454-227D-ED30-D6EAC02D30DB}"/>
                </a:ext>
              </a:extLst>
            </p:cNvPr>
            <p:cNvSpPr/>
            <p:nvPr/>
          </p:nvSpPr>
          <p:spPr>
            <a:xfrm>
              <a:off x="4003499" y="3349374"/>
              <a:ext cx="351815" cy="351815"/>
            </a:xfrm>
            <a:custGeom>
              <a:avLst/>
              <a:gdLst/>
              <a:ahLst/>
              <a:cxnLst/>
              <a:rect l="l" t="t" r="r" b="b"/>
              <a:pathLst>
                <a:path w="13377" h="13377" extrusionOk="0">
                  <a:moveTo>
                    <a:pt x="1067" y="0"/>
                  </a:moveTo>
                  <a:lnTo>
                    <a:pt x="679" y="97"/>
                  </a:lnTo>
                  <a:lnTo>
                    <a:pt x="291" y="291"/>
                  </a:lnTo>
                  <a:lnTo>
                    <a:pt x="98" y="679"/>
                  </a:lnTo>
                  <a:lnTo>
                    <a:pt x="1" y="1066"/>
                  </a:lnTo>
                  <a:lnTo>
                    <a:pt x="1" y="12310"/>
                  </a:lnTo>
                  <a:lnTo>
                    <a:pt x="98" y="12795"/>
                  </a:lnTo>
                  <a:lnTo>
                    <a:pt x="291" y="13086"/>
                  </a:lnTo>
                  <a:lnTo>
                    <a:pt x="679" y="13279"/>
                  </a:lnTo>
                  <a:lnTo>
                    <a:pt x="1067" y="13376"/>
                  </a:lnTo>
                  <a:lnTo>
                    <a:pt x="12311" y="13376"/>
                  </a:lnTo>
                  <a:lnTo>
                    <a:pt x="12795" y="13279"/>
                  </a:lnTo>
                  <a:lnTo>
                    <a:pt x="13086" y="13086"/>
                  </a:lnTo>
                  <a:lnTo>
                    <a:pt x="13280" y="12795"/>
                  </a:lnTo>
                  <a:lnTo>
                    <a:pt x="13377" y="12310"/>
                  </a:lnTo>
                  <a:lnTo>
                    <a:pt x="13377" y="1066"/>
                  </a:lnTo>
                  <a:lnTo>
                    <a:pt x="13280" y="679"/>
                  </a:lnTo>
                  <a:lnTo>
                    <a:pt x="13086" y="291"/>
                  </a:lnTo>
                  <a:lnTo>
                    <a:pt x="12795" y="97"/>
                  </a:lnTo>
                  <a:lnTo>
                    <a:pt x="123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443;p78">
              <a:extLst>
                <a:ext uri="{FF2B5EF4-FFF2-40B4-BE49-F238E27FC236}">
                  <a16:creationId xmlns:a16="http://schemas.microsoft.com/office/drawing/2014/main" id="{EA2D9BC1-B067-E45D-56FE-695C40AF498F}"/>
                </a:ext>
              </a:extLst>
            </p:cNvPr>
            <p:cNvSpPr/>
            <p:nvPr/>
          </p:nvSpPr>
          <p:spPr>
            <a:xfrm>
              <a:off x="4003499" y="3349374"/>
              <a:ext cx="351815" cy="351815"/>
            </a:xfrm>
            <a:custGeom>
              <a:avLst/>
              <a:gdLst/>
              <a:ahLst/>
              <a:cxnLst/>
              <a:rect l="l" t="t" r="r" b="b"/>
              <a:pathLst>
                <a:path w="13377" h="13377" fill="none" extrusionOk="0">
                  <a:moveTo>
                    <a:pt x="12311" y="13376"/>
                  </a:moveTo>
                  <a:lnTo>
                    <a:pt x="1067" y="13376"/>
                  </a:lnTo>
                  <a:lnTo>
                    <a:pt x="1067" y="13376"/>
                  </a:lnTo>
                  <a:lnTo>
                    <a:pt x="679" y="13279"/>
                  </a:lnTo>
                  <a:lnTo>
                    <a:pt x="291" y="13086"/>
                  </a:lnTo>
                  <a:lnTo>
                    <a:pt x="98" y="12795"/>
                  </a:lnTo>
                  <a:lnTo>
                    <a:pt x="1" y="12310"/>
                  </a:lnTo>
                  <a:lnTo>
                    <a:pt x="1" y="1066"/>
                  </a:lnTo>
                  <a:lnTo>
                    <a:pt x="1" y="1066"/>
                  </a:lnTo>
                  <a:lnTo>
                    <a:pt x="98" y="679"/>
                  </a:lnTo>
                  <a:lnTo>
                    <a:pt x="291" y="291"/>
                  </a:lnTo>
                  <a:lnTo>
                    <a:pt x="679" y="97"/>
                  </a:lnTo>
                  <a:lnTo>
                    <a:pt x="1067" y="0"/>
                  </a:lnTo>
                  <a:lnTo>
                    <a:pt x="12311" y="0"/>
                  </a:lnTo>
                  <a:lnTo>
                    <a:pt x="12311" y="0"/>
                  </a:lnTo>
                  <a:lnTo>
                    <a:pt x="12795" y="97"/>
                  </a:lnTo>
                  <a:lnTo>
                    <a:pt x="13086" y="291"/>
                  </a:lnTo>
                  <a:lnTo>
                    <a:pt x="13280" y="679"/>
                  </a:lnTo>
                  <a:lnTo>
                    <a:pt x="13377" y="1066"/>
                  </a:lnTo>
                  <a:lnTo>
                    <a:pt x="13377" y="12310"/>
                  </a:lnTo>
                  <a:lnTo>
                    <a:pt x="13377" y="12310"/>
                  </a:lnTo>
                  <a:lnTo>
                    <a:pt x="13280" y="12795"/>
                  </a:lnTo>
                  <a:lnTo>
                    <a:pt x="13086" y="13086"/>
                  </a:lnTo>
                  <a:lnTo>
                    <a:pt x="12795" y="13279"/>
                  </a:lnTo>
                  <a:lnTo>
                    <a:pt x="12311" y="13376"/>
                  </a:lnTo>
                  <a:lnTo>
                    <a:pt x="12311" y="133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444;p78">
              <a:extLst>
                <a:ext uri="{FF2B5EF4-FFF2-40B4-BE49-F238E27FC236}">
                  <a16:creationId xmlns:a16="http://schemas.microsoft.com/office/drawing/2014/main" id="{762C9913-3CE2-0112-A38B-B7958D945D8C}"/>
                </a:ext>
              </a:extLst>
            </p:cNvPr>
            <p:cNvSpPr/>
            <p:nvPr/>
          </p:nvSpPr>
          <p:spPr>
            <a:xfrm>
              <a:off x="4327252" y="3701163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445;p78">
              <a:extLst>
                <a:ext uri="{FF2B5EF4-FFF2-40B4-BE49-F238E27FC236}">
                  <a16:creationId xmlns:a16="http://schemas.microsoft.com/office/drawing/2014/main" id="{C85A3387-F6D3-0014-68E7-22807B9F2BE3}"/>
                </a:ext>
              </a:extLst>
            </p:cNvPr>
            <p:cNvSpPr/>
            <p:nvPr/>
          </p:nvSpPr>
          <p:spPr>
            <a:xfrm>
              <a:off x="4041739" y="3387588"/>
              <a:ext cx="275335" cy="237121"/>
            </a:xfrm>
            <a:custGeom>
              <a:avLst/>
              <a:gdLst/>
              <a:ahLst/>
              <a:cxnLst/>
              <a:rect l="l" t="t" r="r" b="b"/>
              <a:pathLst>
                <a:path w="10469" h="9016" extrusionOk="0">
                  <a:moveTo>
                    <a:pt x="1" y="1"/>
                  </a:moveTo>
                  <a:lnTo>
                    <a:pt x="1" y="98"/>
                  </a:lnTo>
                  <a:lnTo>
                    <a:pt x="1" y="8918"/>
                  </a:lnTo>
                  <a:lnTo>
                    <a:pt x="1" y="9015"/>
                  </a:lnTo>
                  <a:lnTo>
                    <a:pt x="10469" y="9015"/>
                  </a:lnTo>
                  <a:lnTo>
                    <a:pt x="10469" y="8918"/>
                  </a:lnTo>
                  <a:lnTo>
                    <a:pt x="10469" y="98"/>
                  </a:lnTo>
                  <a:lnTo>
                    <a:pt x="104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5446;p78">
              <a:extLst>
                <a:ext uri="{FF2B5EF4-FFF2-40B4-BE49-F238E27FC236}">
                  <a16:creationId xmlns:a16="http://schemas.microsoft.com/office/drawing/2014/main" id="{5C76CC89-A094-2A4D-411C-570799316971}"/>
                </a:ext>
              </a:extLst>
            </p:cNvPr>
            <p:cNvSpPr/>
            <p:nvPr/>
          </p:nvSpPr>
          <p:spPr>
            <a:xfrm>
              <a:off x="4041739" y="3387588"/>
              <a:ext cx="275335" cy="237121"/>
            </a:xfrm>
            <a:custGeom>
              <a:avLst/>
              <a:gdLst/>
              <a:ahLst/>
              <a:cxnLst/>
              <a:rect l="l" t="t" r="r" b="b"/>
              <a:pathLst>
                <a:path w="10469" h="9016" fill="none" extrusionOk="0">
                  <a:moveTo>
                    <a:pt x="10372" y="9015"/>
                  </a:moveTo>
                  <a:lnTo>
                    <a:pt x="97" y="9015"/>
                  </a:lnTo>
                  <a:lnTo>
                    <a:pt x="97" y="9015"/>
                  </a:lnTo>
                  <a:lnTo>
                    <a:pt x="1" y="9015"/>
                  </a:lnTo>
                  <a:lnTo>
                    <a:pt x="1" y="8918"/>
                  </a:lnTo>
                  <a:lnTo>
                    <a:pt x="1" y="98"/>
                  </a:lnTo>
                  <a:lnTo>
                    <a:pt x="1" y="98"/>
                  </a:lnTo>
                  <a:lnTo>
                    <a:pt x="1" y="1"/>
                  </a:lnTo>
                  <a:lnTo>
                    <a:pt x="97" y="1"/>
                  </a:lnTo>
                  <a:lnTo>
                    <a:pt x="10372" y="1"/>
                  </a:lnTo>
                  <a:lnTo>
                    <a:pt x="10372" y="1"/>
                  </a:lnTo>
                  <a:lnTo>
                    <a:pt x="10469" y="1"/>
                  </a:lnTo>
                  <a:lnTo>
                    <a:pt x="10469" y="98"/>
                  </a:lnTo>
                  <a:lnTo>
                    <a:pt x="10469" y="8918"/>
                  </a:lnTo>
                  <a:lnTo>
                    <a:pt x="10469" y="8918"/>
                  </a:lnTo>
                  <a:lnTo>
                    <a:pt x="10469" y="9015"/>
                  </a:lnTo>
                  <a:lnTo>
                    <a:pt x="10372" y="9015"/>
                  </a:lnTo>
                  <a:lnTo>
                    <a:pt x="10372" y="90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5447;p78">
              <a:extLst>
                <a:ext uri="{FF2B5EF4-FFF2-40B4-BE49-F238E27FC236}">
                  <a16:creationId xmlns:a16="http://schemas.microsoft.com/office/drawing/2014/main" id="{F4C30A00-65CD-08BA-3BCF-ED2690CD1971}"/>
                </a:ext>
              </a:extLst>
            </p:cNvPr>
            <p:cNvSpPr/>
            <p:nvPr/>
          </p:nvSpPr>
          <p:spPr>
            <a:xfrm>
              <a:off x="4314523" y="3624683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5448;p78">
              <a:extLst>
                <a:ext uri="{FF2B5EF4-FFF2-40B4-BE49-F238E27FC236}">
                  <a16:creationId xmlns:a16="http://schemas.microsoft.com/office/drawing/2014/main" id="{6743F753-4F73-53E8-36DA-E12EA44891AC}"/>
                </a:ext>
              </a:extLst>
            </p:cNvPr>
            <p:cNvSpPr/>
            <p:nvPr/>
          </p:nvSpPr>
          <p:spPr>
            <a:xfrm>
              <a:off x="4097837" y="3650168"/>
              <a:ext cx="28062" cy="28062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388" y="1"/>
                  </a:moveTo>
                  <a:lnTo>
                    <a:pt x="194" y="98"/>
                  </a:lnTo>
                  <a:lnTo>
                    <a:pt x="97" y="291"/>
                  </a:lnTo>
                  <a:lnTo>
                    <a:pt x="0" y="485"/>
                  </a:lnTo>
                  <a:lnTo>
                    <a:pt x="97" y="679"/>
                  </a:lnTo>
                  <a:lnTo>
                    <a:pt x="194" y="873"/>
                  </a:lnTo>
                  <a:lnTo>
                    <a:pt x="388" y="970"/>
                  </a:lnTo>
                  <a:lnTo>
                    <a:pt x="582" y="1067"/>
                  </a:lnTo>
                  <a:lnTo>
                    <a:pt x="775" y="970"/>
                  </a:lnTo>
                  <a:lnTo>
                    <a:pt x="969" y="873"/>
                  </a:lnTo>
                  <a:lnTo>
                    <a:pt x="1066" y="679"/>
                  </a:lnTo>
                  <a:lnTo>
                    <a:pt x="1066" y="485"/>
                  </a:lnTo>
                  <a:lnTo>
                    <a:pt x="1066" y="291"/>
                  </a:lnTo>
                  <a:lnTo>
                    <a:pt x="969" y="98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5449;p78">
              <a:extLst>
                <a:ext uri="{FF2B5EF4-FFF2-40B4-BE49-F238E27FC236}">
                  <a16:creationId xmlns:a16="http://schemas.microsoft.com/office/drawing/2014/main" id="{43A3701A-9D3F-5FA3-1A35-09565CFA8B60}"/>
                </a:ext>
              </a:extLst>
            </p:cNvPr>
            <p:cNvSpPr/>
            <p:nvPr/>
          </p:nvSpPr>
          <p:spPr>
            <a:xfrm>
              <a:off x="4125873" y="3662923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5450;p78">
              <a:extLst>
                <a:ext uri="{FF2B5EF4-FFF2-40B4-BE49-F238E27FC236}">
                  <a16:creationId xmlns:a16="http://schemas.microsoft.com/office/drawing/2014/main" id="{2AE8DD5C-FAAD-133D-83F9-DB93466272DD}"/>
                </a:ext>
              </a:extLst>
            </p:cNvPr>
            <p:cNvSpPr/>
            <p:nvPr/>
          </p:nvSpPr>
          <p:spPr>
            <a:xfrm>
              <a:off x="4164113" y="3650168"/>
              <a:ext cx="30613" cy="28062"/>
            </a:xfrm>
            <a:custGeom>
              <a:avLst/>
              <a:gdLst/>
              <a:ahLst/>
              <a:cxnLst/>
              <a:rect l="l" t="t" r="r" b="b"/>
              <a:pathLst>
                <a:path w="1164" h="1067" extrusionOk="0">
                  <a:moveTo>
                    <a:pt x="388" y="1"/>
                  </a:moveTo>
                  <a:lnTo>
                    <a:pt x="194" y="98"/>
                  </a:lnTo>
                  <a:lnTo>
                    <a:pt x="97" y="291"/>
                  </a:lnTo>
                  <a:lnTo>
                    <a:pt x="0" y="485"/>
                  </a:lnTo>
                  <a:lnTo>
                    <a:pt x="97" y="679"/>
                  </a:lnTo>
                  <a:lnTo>
                    <a:pt x="194" y="873"/>
                  </a:lnTo>
                  <a:lnTo>
                    <a:pt x="388" y="970"/>
                  </a:lnTo>
                  <a:lnTo>
                    <a:pt x="582" y="1067"/>
                  </a:lnTo>
                  <a:lnTo>
                    <a:pt x="776" y="970"/>
                  </a:lnTo>
                  <a:lnTo>
                    <a:pt x="969" y="873"/>
                  </a:lnTo>
                  <a:lnTo>
                    <a:pt x="1066" y="679"/>
                  </a:lnTo>
                  <a:lnTo>
                    <a:pt x="1163" y="485"/>
                  </a:lnTo>
                  <a:lnTo>
                    <a:pt x="1066" y="291"/>
                  </a:lnTo>
                  <a:lnTo>
                    <a:pt x="969" y="9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5451;p78">
              <a:extLst>
                <a:ext uri="{FF2B5EF4-FFF2-40B4-BE49-F238E27FC236}">
                  <a16:creationId xmlns:a16="http://schemas.microsoft.com/office/drawing/2014/main" id="{DCD86E85-4A58-5F17-B824-4EDFB0D585E3}"/>
                </a:ext>
              </a:extLst>
            </p:cNvPr>
            <p:cNvSpPr/>
            <p:nvPr/>
          </p:nvSpPr>
          <p:spPr>
            <a:xfrm>
              <a:off x="4194700" y="3662923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5452;p78">
              <a:extLst>
                <a:ext uri="{FF2B5EF4-FFF2-40B4-BE49-F238E27FC236}">
                  <a16:creationId xmlns:a16="http://schemas.microsoft.com/office/drawing/2014/main" id="{42FC9A2C-5E4B-BEB4-1577-B834ED16B211}"/>
                </a:ext>
              </a:extLst>
            </p:cNvPr>
            <p:cNvSpPr/>
            <p:nvPr/>
          </p:nvSpPr>
          <p:spPr>
            <a:xfrm>
              <a:off x="4232940" y="3650168"/>
              <a:ext cx="28062" cy="28062"/>
            </a:xfrm>
            <a:custGeom>
              <a:avLst/>
              <a:gdLst/>
              <a:ahLst/>
              <a:cxnLst/>
              <a:rect l="l" t="t" r="r" b="b"/>
              <a:pathLst>
                <a:path w="1067" h="1067" extrusionOk="0">
                  <a:moveTo>
                    <a:pt x="291" y="1"/>
                  </a:moveTo>
                  <a:lnTo>
                    <a:pt x="194" y="98"/>
                  </a:lnTo>
                  <a:lnTo>
                    <a:pt x="0" y="291"/>
                  </a:lnTo>
                  <a:lnTo>
                    <a:pt x="0" y="485"/>
                  </a:lnTo>
                  <a:lnTo>
                    <a:pt x="0" y="679"/>
                  </a:lnTo>
                  <a:lnTo>
                    <a:pt x="194" y="873"/>
                  </a:lnTo>
                  <a:lnTo>
                    <a:pt x="291" y="970"/>
                  </a:lnTo>
                  <a:lnTo>
                    <a:pt x="485" y="1067"/>
                  </a:lnTo>
                  <a:lnTo>
                    <a:pt x="776" y="970"/>
                  </a:lnTo>
                  <a:lnTo>
                    <a:pt x="873" y="873"/>
                  </a:lnTo>
                  <a:lnTo>
                    <a:pt x="1067" y="679"/>
                  </a:lnTo>
                  <a:lnTo>
                    <a:pt x="1067" y="485"/>
                  </a:lnTo>
                  <a:lnTo>
                    <a:pt x="1067" y="291"/>
                  </a:lnTo>
                  <a:lnTo>
                    <a:pt x="873" y="98"/>
                  </a:lnTo>
                  <a:lnTo>
                    <a:pt x="77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5453;p78">
              <a:extLst>
                <a:ext uri="{FF2B5EF4-FFF2-40B4-BE49-F238E27FC236}">
                  <a16:creationId xmlns:a16="http://schemas.microsoft.com/office/drawing/2014/main" id="{017FA118-35CF-4F84-502F-50A93DB3F158}"/>
                </a:ext>
              </a:extLst>
            </p:cNvPr>
            <p:cNvSpPr/>
            <p:nvPr/>
          </p:nvSpPr>
          <p:spPr>
            <a:xfrm>
              <a:off x="4148807" y="3415650"/>
              <a:ext cx="61200" cy="30613"/>
            </a:xfrm>
            <a:custGeom>
              <a:avLst/>
              <a:gdLst/>
              <a:ahLst/>
              <a:cxnLst/>
              <a:rect l="l" t="t" r="r" b="b"/>
              <a:pathLst>
                <a:path w="2327" h="1164" extrusionOk="0">
                  <a:moveTo>
                    <a:pt x="1" y="0"/>
                  </a:moveTo>
                  <a:lnTo>
                    <a:pt x="1" y="1163"/>
                  </a:lnTo>
                  <a:lnTo>
                    <a:pt x="2327" y="1163"/>
                  </a:lnTo>
                  <a:lnTo>
                    <a:pt x="23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5454;p78">
              <a:extLst>
                <a:ext uri="{FF2B5EF4-FFF2-40B4-BE49-F238E27FC236}">
                  <a16:creationId xmlns:a16="http://schemas.microsoft.com/office/drawing/2014/main" id="{755F0457-2002-0ACB-4D2A-FFF107137640}"/>
                </a:ext>
              </a:extLst>
            </p:cNvPr>
            <p:cNvSpPr/>
            <p:nvPr/>
          </p:nvSpPr>
          <p:spPr>
            <a:xfrm>
              <a:off x="4164113" y="3446237"/>
              <a:ext cx="30613" cy="35715"/>
            </a:xfrm>
            <a:custGeom>
              <a:avLst/>
              <a:gdLst/>
              <a:ahLst/>
              <a:cxnLst/>
              <a:rect l="l" t="t" r="r" b="b"/>
              <a:pathLst>
                <a:path w="1164" h="1358" extrusionOk="0">
                  <a:moveTo>
                    <a:pt x="0" y="0"/>
                  </a:moveTo>
                  <a:lnTo>
                    <a:pt x="0" y="1357"/>
                  </a:lnTo>
                  <a:lnTo>
                    <a:pt x="1163" y="1357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5455;p78">
              <a:extLst>
                <a:ext uri="{FF2B5EF4-FFF2-40B4-BE49-F238E27FC236}">
                  <a16:creationId xmlns:a16="http://schemas.microsoft.com/office/drawing/2014/main" id="{A59ECB7E-9075-D462-F1DF-28638F05D184}"/>
                </a:ext>
              </a:extLst>
            </p:cNvPr>
            <p:cNvSpPr/>
            <p:nvPr/>
          </p:nvSpPr>
          <p:spPr>
            <a:xfrm>
              <a:off x="4176842" y="3504860"/>
              <a:ext cx="30613" cy="30613"/>
            </a:xfrm>
            <a:custGeom>
              <a:avLst/>
              <a:gdLst/>
              <a:ahLst/>
              <a:cxnLst/>
              <a:rect l="l" t="t" r="r" b="b"/>
              <a:pathLst>
                <a:path w="1164" h="1164" extrusionOk="0">
                  <a:moveTo>
                    <a:pt x="582" y="1"/>
                  </a:moveTo>
                  <a:lnTo>
                    <a:pt x="389" y="98"/>
                  </a:lnTo>
                  <a:lnTo>
                    <a:pt x="195" y="292"/>
                  </a:lnTo>
                  <a:lnTo>
                    <a:pt x="98" y="485"/>
                  </a:lnTo>
                  <a:lnTo>
                    <a:pt x="1" y="679"/>
                  </a:lnTo>
                  <a:lnTo>
                    <a:pt x="1" y="970"/>
                  </a:lnTo>
                  <a:lnTo>
                    <a:pt x="98" y="1164"/>
                  </a:lnTo>
                  <a:lnTo>
                    <a:pt x="485" y="1164"/>
                  </a:lnTo>
                  <a:lnTo>
                    <a:pt x="776" y="1067"/>
                  </a:lnTo>
                  <a:lnTo>
                    <a:pt x="970" y="873"/>
                  </a:lnTo>
                  <a:lnTo>
                    <a:pt x="1067" y="679"/>
                  </a:lnTo>
                  <a:lnTo>
                    <a:pt x="1164" y="485"/>
                  </a:lnTo>
                  <a:lnTo>
                    <a:pt x="11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5456;p78">
              <a:extLst>
                <a:ext uri="{FF2B5EF4-FFF2-40B4-BE49-F238E27FC236}">
                  <a16:creationId xmlns:a16="http://schemas.microsoft.com/office/drawing/2014/main" id="{EFE9F58C-8834-794C-9F27-025A266D8C18}"/>
                </a:ext>
              </a:extLst>
            </p:cNvPr>
            <p:cNvSpPr/>
            <p:nvPr/>
          </p:nvSpPr>
          <p:spPr>
            <a:xfrm>
              <a:off x="4204905" y="3504860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5457;p78">
              <a:extLst>
                <a:ext uri="{FF2B5EF4-FFF2-40B4-BE49-F238E27FC236}">
                  <a16:creationId xmlns:a16="http://schemas.microsoft.com/office/drawing/2014/main" id="{818EC49B-590F-DF88-21D6-3DA1BF8D3F34}"/>
                </a:ext>
              </a:extLst>
            </p:cNvPr>
            <p:cNvSpPr/>
            <p:nvPr/>
          </p:nvSpPr>
          <p:spPr>
            <a:xfrm>
              <a:off x="4125873" y="3530371"/>
              <a:ext cx="107094" cy="94338"/>
            </a:xfrm>
            <a:custGeom>
              <a:avLst/>
              <a:gdLst/>
              <a:ahLst/>
              <a:cxnLst/>
              <a:rect l="l" t="t" r="r" b="b"/>
              <a:pathLst>
                <a:path w="4072" h="3587" extrusionOk="0">
                  <a:moveTo>
                    <a:pt x="1260" y="0"/>
                  </a:moveTo>
                  <a:lnTo>
                    <a:pt x="970" y="97"/>
                  </a:lnTo>
                  <a:lnTo>
                    <a:pt x="776" y="194"/>
                  </a:lnTo>
                  <a:lnTo>
                    <a:pt x="388" y="485"/>
                  </a:lnTo>
                  <a:lnTo>
                    <a:pt x="97" y="969"/>
                  </a:lnTo>
                  <a:lnTo>
                    <a:pt x="0" y="1454"/>
                  </a:lnTo>
                  <a:lnTo>
                    <a:pt x="97" y="2326"/>
                  </a:lnTo>
                  <a:lnTo>
                    <a:pt x="388" y="3005"/>
                  </a:lnTo>
                  <a:lnTo>
                    <a:pt x="582" y="3296"/>
                  </a:lnTo>
                  <a:lnTo>
                    <a:pt x="873" y="3489"/>
                  </a:lnTo>
                  <a:lnTo>
                    <a:pt x="1066" y="3586"/>
                  </a:lnTo>
                  <a:lnTo>
                    <a:pt x="1648" y="3586"/>
                  </a:lnTo>
                  <a:lnTo>
                    <a:pt x="1842" y="3489"/>
                  </a:lnTo>
                  <a:lnTo>
                    <a:pt x="2036" y="3393"/>
                  </a:lnTo>
                  <a:lnTo>
                    <a:pt x="2230" y="3489"/>
                  </a:lnTo>
                  <a:lnTo>
                    <a:pt x="2520" y="3586"/>
                  </a:lnTo>
                  <a:lnTo>
                    <a:pt x="3005" y="3586"/>
                  </a:lnTo>
                  <a:lnTo>
                    <a:pt x="3296" y="3489"/>
                  </a:lnTo>
                  <a:lnTo>
                    <a:pt x="3490" y="3296"/>
                  </a:lnTo>
                  <a:lnTo>
                    <a:pt x="3684" y="3005"/>
                  </a:lnTo>
                  <a:lnTo>
                    <a:pt x="3974" y="2326"/>
                  </a:lnTo>
                  <a:lnTo>
                    <a:pt x="4071" y="1454"/>
                  </a:lnTo>
                  <a:lnTo>
                    <a:pt x="3974" y="969"/>
                  </a:lnTo>
                  <a:lnTo>
                    <a:pt x="3684" y="485"/>
                  </a:lnTo>
                  <a:lnTo>
                    <a:pt x="3296" y="194"/>
                  </a:lnTo>
                  <a:lnTo>
                    <a:pt x="3102" y="97"/>
                  </a:lnTo>
                  <a:lnTo>
                    <a:pt x="2811" y="0"/>
                  </a:lnTo>
                  <a:lnTo>
                    <a:pt x="2327" y="194"/>
                  </a:lnTo>
                  <a:lnTo>
                    <a:pt x="1842" y="194"/>
                  </a:lnTo>
                  <a:lnTo>
                    <a:pt x="12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" name="Google Shape;5458;p78">
              <a:extLst>
                <a:ext uri="{FF2B5EF4-FFF2-40B4-BE49-F238E27FC236}">
                  <a16:creationId xmlns:a16="http://schemas.microsoft.com/office/drawing/2014/main" id="{D6ECA2D0-ED30-7A3F-03F6-10E77B3F61EC}"/>
                </a:ext>
              </a:extLst>
            </p:cNvPr>
            <p:cNvSpPr/>
            <p:nvPr/>
          </p:nvSpPr>
          <p:spPr>
            <a:xfrm>
              <a:off x="4125873" y="3530371"/>
              <a:ext cx="107094" cy="94338"/>
            </a:xfrm>
            <a:custGeom>
              <a:avLst/>
              <a:gdLst/>
              <a:ahLst/>
              <a:cxnLst/>
              <a:rect l="l" t="t" r="r" b="b"/>
              <a:pathLst>
                <a:path w="4072" h="3587" fill="none" extrusionOk="0">
                  <a:moveTo>
                    <a:pt x="1260" y="0"/>
                  </a:moveTo>
                  <a:lnTo>
                    <a:pt x="1260" y="0"/>
                  </a:lnTo>
                  <a:lnTo>
                    <a:pt x="1842" y="194"/>
                  </a:lnTo>
                  <a:lnTo>
                    <a:pt x="1842" y="194"/>
                  </a:lnTo>
                  <a:lnTo>
                    <a:pt x="2036" y="194"/>
                  </a:lnTo>
                  <a:lnTo>
                    <a:pt x="2327" y="194"/>
                  </a:lnTo>
                  <a:lnTo>
                    <a:pt x="2327" y="194"/>
                  </a:lnTo>
                  <a:lnTo>
                    <a:pt x="2811" y="0"/>
                  </a:lnTo>
                  <a:lnTo>
                    <a:pt x="2811" y="0"/>
                  </a:lnTo>
                  <a:lnTo>
                    <a:pt x="3102" y="97"/>
                  </a:lnTo>
                  <a:lnTo>
                    <a:pt x="3296" y="194"/>
                  </a:lnTo>
                  <a:lnTo>
                    <a:pt x="3684" y="485"/>
                  </a:lnTo>
                  <a:lnTo>
                    <a:pt x="3974" y="969"/>
                  </a:lnTo>
                  <a:lnTo>
                    <a:pt x="4071" y="1454"/>
                  </a:lnTo>
                  <a:lnTo>
                    <a:pt x="4071" y="1454"/>
                  </a:lnTo>
                  <a:lnTo>
                    <a:pt x="3974" y="2326"/>
                  </a:lnTo>
                  <a:lnTo>
                    <a:pt x="3684" y="3005"/>
                  </a:lnTo>
                  <a:lnTo>
                    <a:pt x="3490" y="3296"/>
                  </a:lnTo>
                  <a:lnTo>
                    <a:pt x="3296" y="3489"/>
                  </a:lnTo>
                  <a:lnTo>
                    <a:pt x="3005" y="3586"/>
                  </a:lnTo>
                  <a:lnTo>
                    <a:pt x="2714" y="3586"/>
                  </a:lnTo>
                  <a:lnTo>
                    <a:pt x="2714" y="3586"/>
                  </a:lnTo>
                  <a:lnTo>
                    <a:pt x="2520" y="3586"/>
                  </a:lnTo>
                  <a:lnTo>
                    <a:pt x="2230" y="3489"/>
                  </a:lnTo>
                  <a:lnTo>
                    <a:pt x="2230" y="3489"/>
                  </a:lnTo>
                  <a:lnTo>
                    <a:pt x="2036" y="3393"/>
                  </a:lnTo>
                  <a:lnTo>
                    <a:pt x="1842" y="3489"/>
                  </a:lnTo>
                  <a:lnTo>
                    <a:pt x="1842" y="3489"/>
                  </a:lnTo>
                  <a:lnTo>
                    <a:pt x="1648" y="3586"/>
                  </a:lnTo>
                  <a:lnTo>
                    <a:pt x="1357" y="3586"/>
                  </a:lnTo>
                  <a:lnTo>
                    <a:pt x="1357" y="3586"/>
                  </a:lnTo>
                  <a:lnTo>
                    <a:pt x="1066" y="3586"/>
                  </a:lnTo>
                  <a:lnTo>
                    <a:pt x="873" y="3489"/>
                  </a:lnTo>
                  <a:lnTo>
                    <a:pt x="582" y="3296"/>
                  </a:lnTo>
                  <a:lnTo>
                    <a:pt x="388" y="3005"/>
                  </a:lnTo>
                  <a:lnTo>
                    <a:pt x="97" y="2326"/>
                  </a:lnTo>
                  <a:lnTo>
                    <a:pt x="0" y="1454"/>
                  </a:lnTo>
                  <a:lnTo>
                    <a:pt x="0" y="1454"/>
                  </a:lnTo>
                  <a:lnTo>
                    <a:pt x="97" y="969"/>
                  </a:lnTo>
                  <a:lnTo>
                    <a:pt x="388" y="485"/>
                  </a:lnTo>
                  <a:lnTo>
                    <a:pt x="776" y="194"/>
                  </a:lnTo>
                  <a:lnTo>
                    <a:pt x="970" y="97"/>
                  </a:lnTo>
                  <a:lnTo>
                    <a:pt x="1260" y="0"/>
                  </a:lnTo>
                  <a:lnTo>
                    <a:pt x="1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5459;p78">
              <a:extLst>
                <a:ext uri="{FF2B5EF4-FFF2-40B4-BE49-F238E27FC236}">
                  <a16:creationId xmlns:a16="http://schemas.microsoft.com/office/drawing/2014/main" id="{85D42045-5964-A205-C17A-18DEAA63016B}"/>
                </a:ext>
              </a:extLst>
            </p:cNvPr>
            <p:cNvSpPr/>
            <p:nvPr/>
          </p:nvSpPr>
          <p:spPr>
            <a:xfrm>
              <a:off x="4159011" y="3530371"/>
              <a:ext cx="26" cy="0"/>
            </a:xfrm>
            <a:custGeom>
              <a:avLst/>
              <a:gdLst/>
              <a:ahLst/>
              <a:cxnLst/>
              <a:rect l="l" t="t" r="r" b="b"/>
              <a:pathLst>
                <a:path w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5460;p78">
              <a:extLst>
                <a:ext uri="{FF2B5EF4-FFF2-40B4-BE49-F238E27FC236}">
                  <a16:creationId xmlns:a16="http://schemas.microsoft.com/office/drawing/2014/main" id="{9094F82B-CC7C-6274-7207-481BE4773ECB}"/>
                </a:ext>
              </a:extLst>
            </p:cNvPr>
            <p:cNvSpPr/>
            <p:nvPr/>
          </p:nvSpPr>
          <p:spPr>
            <a:xfrm>
              <a:off x="3995846" y="3341721"/>
              <a:ext cx="367122" cy="367122"/>
            </a:xfrm>
            <a:custGeom>
              <a:avLst/>
              <a:gdLst/>
              <a:ahLst/>
              <a:cxnLst/>
              <a:rect l="l" t="t" r="r" b="b"/>
              <a:pathLst>
                <a:path w="13959" h="13959" extrusionOk="0">
                  <a:moveTo>
                    <a:pt x="12893" y="582"/>
                  </a:moveTo>
                  <a:lnTo>
                    <a:pt x="13183" y="776"/>
                  </a:lnTo>
                  <a:lnTo>
                    <a:pt x="13377" y="1066"/>
                  </a:lnTo>
                  <a:lnTo>
                    <a:pt x="13377" y="1357"/>
                  </a:lnTo>
                  <a:lnTo>
                    <a:pt x="13377" y="12601"/>
                  </a:lnTo>
                  <a:lnTo>
                    <a:pt x="13377" y="12892"/>
                  </a:lnTo>
                  <a:lnTo>
                    <a:pt x="13183" y="13183"/>
                  </a:lnTo>
                  <a:lnTo>
                    <a:pt x="12893" y="13377"/>
                  </a:lnTo>
                  <a:lnTo>
                    <a:pt x="1067" y="13377"/>
                  </a:lnTo>
                  <a:lnTo>
                    <a:pt x="776" y="13183"/>
                  </a:lnTo>
                  <a:lnTo>
                    <a:pt x="582" y="12892"/>
                  </a:lnTo>
                  <a:lnTo>
                    <a:pt x="582" y="12601"/>
                  </a:lnTo>
                  <a:lnTo>
                    <a:pt x="582" y="1357"/>
                  </a:lnTo>
                  <a:lnTo>
                    <a:pt x="582" y="1066"/>
                  </a:lnTo>
                  <a:lnTo>
                    <a:pt x="776" y="776"/>
                  </a:lnTo>
                  <a:lnTo>
                    <a:pt x="1067" y="582"/>
                  </a:lnTo>
                  <a:close/>
                  <a:moveTo>
                    <a:pt x="1358" y="0"/>
                  </a:moveTo>
                  <a:lnTo>
                    <a:pt x="873" y="97"/>
                  </a:lnTo>
                  <a:lnTo>
                    <a:pt x="389" y="388"/>
                  </a:lnTo>
                  <a:lnTo>
                    <a:pt x="98" y="873"/>
                  </a:lnTo>
                  <a:lnTo>
                    <a:pt x="1" y="1357"/>
                  </a:lnTo>
                  <a:lnTo>
                    <a:pt x="1" y="12601"/>
                  </a:lnTo>
                  <a:lnTo>
                    <a:pt x="98" y="13086"/>
                  </a:lnTo>
                  <a:lnTo>
                    <a:pt x="389" y="13570"/>
                  </a:lnTo>
                  <a:lnTo>
                    <a:pt x="873" y="13861"/>
                  </a:lnTo>
                  <a:lnTo>
                    <a:pt x="1358" y="13958"/>
                  </a:lnTo>
                  <a:lnTo>
                    <a:pt x="12602" y="13958"/>
                  </a:lnTo>
                  <a:lnTo>
                    <a:pt x="13086" y="13861"/>
                  </a:lnTo>
                  <a:lnTo>
                    <a:pt x="13571" y="13570"/>
                  </a:lnTo>
                  <a:lnTo>
                    <a:pt x="13862" y="13086"/>
                  </a:lnTo>
                  <a:lnTo>
                    <a:pt x="13959" y="12601"/>
                  </a:lnTo>
                  <a:lnTo>
                    <a:pt x="13959" y="1357"/>
                  </a:lnTo>
                  <a:lnTo>
                    <a:pt x="13862" y="873"/>
                  </a:lnTo>
                  <a:lnTo>
                    <a:pt x="13571" y="388"/>
                  </a:lnTo>
                  <a:lnTo>
                    <a:pt x="13086" y="97"/>
                  </a:lnTo>
                  <a:lnTo>
                    <a:pt x="126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5461;p78">
              <a:extLst>
                <a:ext uri="{FF2B5EF4-FFF2-40B4-BE49-F238E27FC236}">
                  <a16:creationId xmlns:a16="http://schemas.microsoft.com/office/drawing/2014/main" id="{DFA75AC8-DC58-5FE1-26F6-CB3E6273DE38}"/>
                </a:ext>
              </a:extLst>
            </p:cNvPr>
            <p:cNvSpPr/>
            <p:nvPr/>
          </p:nvSpPr>
          <p:spPr>
            <a:xfrm>
              <a:off x="4011152" y="3357001"/>
              <a:ext cx="336535" cy="336535"/>
            </a:xfrm>
            <a:custGeom>
              <a:avLst/>
              <a:gdLst/>
              <a:ahLst/>
              <a:cxnLst/>
              <a:rect l="l" t="t" r="r" b="b"/>
              <a:pathLst>
                <a:path w="12796" h="12796" fill="none" extrusionOk="0">
                  <a:moveTo>
                    <a:pt x="12795" y="12020"/>
                  </a:moveTo>
                  <a:lnTo>
                    <a:pt x="12795" y="12020"/>
                  </a:lnTo>
                  <a:lnTo>
                    <a:pt x="12795" y="12311"/>
                  </a:lnTo>
                  <a:lnTo>
                    <a:pt x="12601" y="12602"/>
                  </a:lnTo>
                  <a:lnTo>
                    <a:pt x="12311" y="12796"/>
                  </a:lnTo>
                  <a:lnTo>
                    <a:pt x="12020" y="12796"/>
                  </a:lnTo>
                  <a:lnTo>
                    <a:pt x="776" y="12796"/>
                  </a:lnTo>
                  <a:lnTo>
                    <a:pt x="776" y="12796"/>
                  </a:lnTo>
                  <a:lnTo>
                    <a:pt x="485" y="12796"/>
                  </a:lnTo>
                  <a:lnTo>
                    <a:pt x="194" y="12602"/>
                  </a:lnTo>
                  <a:lnTo>
                    <a:pt x="0" y="12311"/>
                  </a:lnTo>
                  <a:lnTo>
                    <a:pt x="0" y="12020"/>
                  </a:lnTo>
                  <a:lnTo>
                    <a:pt x="0" y="776"/>
                  </a:lnTo>
                  <a:lnTo>
                    <a:pt x="0" y="776"/>
                  </a:lnTo>
                  <a:lnTo>
                    <a:pt x="0" y="485"/>
                  </a:lnTo>
                  <a:lnTo>
                    <a:pt x="194" y="195"/>
                  </a:lnTo>
                  <a:lnTo>
                    <a:pt x="485" y="1"/>
                  </a:lnTo>
                  <a:lnTo>
                    <a:pt x="776" y="1"/>
                  </a:lnTo>
                  <a:lnTo>
                    <a:pt x="12020" y="1"/>
                  </a:lnTo>
                  <a:lnTo>
                    <a:pt x="12020" y="1"/>
                  </a:lnTo>
                  <a:lnTo>
                    <a:pt x="12311" y="1"/>
                  </a:lnTo>
                  <a:lnTo>
                    <a:pt x="12601" y="195"/>
                  </a:lnTo>
                  <a:lnTo>
                    <a:pt x="12795" y="485"/>
                  </a:lnTo>
                  <a:lnTo>
                    <a:pt x="12795" y="776"/>
                  </a:lnTo>
                  <a:lnTo>
                    <a:pt x="12795" y="120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5462;p78">
              <a:extLst>
                <a:ext uri="{FF2B5EF4-FFF2-40B4-BE49-F238E27FC236}">
                  <a16:creationId xmlns:a16="http://schemas.microsoft.com/office/drawing/2014/main" id="{3290DAE6-E161-EC77-0CB8-34C1655C7E6E}"/>
                </a:ext>
              </a:extLst>
            </p:cNvPr>
            <p:cNvSpPr/>
            <p:nvPr/>
          </p:nvSpPr>
          <p:spPr>
            <a:xfrm>
              <a:off x="4347661" y="367312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5463;p78">
              <a:extLst>
                <a:ext uri="{FF2B5EF4-FFF2-40B4-BE49-F238E27FC236}">
                  <a16:creationId xmlns:a16="http://schemas.microsoft.com/office/drawing/2014/main" id="{38EDCA00-2881-2424-8499-DCE16533A8A4}"/>
                </a:ext>
              </a:extLst>
            </p:cNvPr>
            <p:cNvSpPr/>
            <p:nvPr/>
          </p:nvSpPr>
          <p:spPr>
            <a:xfrm>
              <a:off x="4204905" y="3438584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5464;p78">
              <a:extLst>
                <a:ext uri="{FF2B5EF4-FFF2-40B4-BE49-F238E27FC236}">
                  <a16:creationId xmlns:a16="http://schemas.microsoft.com/office/drawing/2014/main" id="{6DF72CC4-6D30-FEEF-FFCF-D76CD6C91402}"/>
                </a:ext>
              </a:extLst>
            </p:cNvPr>
            <p:cNvSpPr/>
            <p:nvPr/>
          </p:nvSpPr>
          <p:spPr>
            <a:xfrm>
              <a:off x="4034086" y="3407997"/>
              <a:ext cx="290641" cy="79058"/>
            </a:xfrm>
            <a:custGeom>
              <a:avLst/>
              <a:gdLst/>
              <a:ahLst/>
              <a:cxnLst/>
              <a:rect l="l" t="t" r="r" b="b"/>
              <a:pathLst>
                <a:path w="11051" h="3006" extrusionOk="0">
                  <a:moveTo>
                    <a:pt x="6398" y="582"/>
                  </a:moveTo>
                  <a:lnTo>
                    <a:pt x="6398" y="1164"/>
                  </a:lnTo>
                  <a:lnTo>
                    <a:pt x="4556" y="1164"/>
                  </a:lnTo>
                  <a:lnTo>
                    <a:pt x="4556" y="582"/>
                  </a:lnTo>
                  <a:close/>
                  <a:moveTo>
                    <a:pt x="5817" y="1648"/>
                  </a:moveTo>
                  <a:lnTo>
                    <a:pt x="5817" y="2521"/>
                  </a:lnTo>
                  <a:lnTo>
                    <a:pt x="5235" y="2521"/>
                  </a:lnTo>
                  <a:lnTo>
                    <a:pt x="5235" y="1648"/>
                  </a:lnTo>
                  <a:close/>
                  <a:moveTo>
                    <a:pt x="4363" y="0"/>
                  </a:moveTo>
                  <a:lnTo>
                    <a:pt x="4169" y="97"/>
                  </a:lnTo>
                  <a:lnTo>
                    <a:pt x="4072" y="291"/>
                  </a:lnTo>
                  <a:lnTo>
                    <a:pt x="4072" y="582"/>
                  </a:lnTo>
                  <a:lnTo>
                    <a:pt x="292" y="582"/>
                  </a:lnTo>
                  <a:lnTo>
                    <a:pt x="98" y="679"/>
                  </a:lnTo>
                  <a:lnTo>
                    <a:pt x="1" y="776"/>
                  </a:lnTo>
                  <a:lnTo>
                    <a:pt x="98" y="1067"/>
                  </a:lnTo>
                  <a:lnTo>
                    <a:pt x="292" y="1164"/>
                  </a:lnTo>
                  <a:lnTo>
                    <a:pt x="4072" y="1164"/>
                  </a:lnTo>
                  <a:lnTo>
                    <a:pt x="4072" y="1357"/>
                  </a:lnTo>
                  <a:lnTo>
                    <a:pt x="4169" y="1551"/>
                  </a:lnTo>
                  <a:lnTo>
                    <a:pt x="4363" y="1648"/>
                  </a:lnTo>
                  <a:lnTo>
                    <a:pt x="4653" y="1648"/>
                  </a:lnTo>
                  <a:lnTo>
                    <a:pt x="4653" y="2811"/>
                  </a:lnTo>
                  <a:lnTo>
                    <a:pt x="4750" y="3005"/>
                  </a:lnTo>
                  <a:lnTo>
                    <a:pt x="6301" y="3005"/>
                  </a:lnTo>
                  <a:lnTo>
                    <a:pt x="6301" y="2811"/>
                  </a:lnTo>
                  <a:lnTo>
                    <a:pt x="6301" y="1648"/>
                  </a:lnTo>
                  <a:lnTo>
                    <a:pt x="6689" y="1648"/>
                  </a:lnTo>
                  <a:lnTo>
                    <a:pt x="6883" y="1551"/>
                  </a:lnTo>
                  <a:lnTo>
                    <a:pt x="6980" y="1357"/>
                  </a:lnTo>
                  <a:lnTo>
                    <a:pt x="6980" y="1164"/>
                  </a:lnTo>
                  <a:lnTo>
                    <a:pt x="10760" y="1164"/>
                  </a:lnTo>
                  <a:lnTo>
                    <a:pt x="10954" y="1067"/>
                  </a:lnTo>
                  <a:lnTo>
                    <a:pt x="11051" y="873"/>
                  </a:lnTo>
                  <a:lnTo>
                    <a:pt x="10954" y="679"/>
                  </a:lnTo>
                  <a:lnTo>
                    <a:pt x="10760" y="582"/>
                  </a:lnTo>
                  <a:lnTo>
                    <a:pt x="6980" y="582"/>
                  </a:lnTo>
                  <a:lnTo>
                    <a:pt x="6980" y="291"/>
                  </a:lnTo>
                  <a:lnTo>
                    <a:pt x="6883" y="97"/>
                  </a:lnTo>
                  <a:lnTo>
                    <a:pt x="6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13517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p45"/>
          <p:cNvSpPr txBox="1">
            <a:spLocks noGrp="1"/>
          </p:cNvSpPr>
          <p:nvPr>
            <p:ph type="title"/>
          </p:nvPr>
        </p:nvSpPr>
        <p:spPr>
          <a:xfrm>
            <a:off x="1517049" y="1129924"/>
            <a:ext cx="3098335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Daftar Film/Watchlist</a:t>
            </a:r>
            <a:endParaRPr dirty="0"/>
          </a:p>
        </p:txBody>
      </p:sp>
      <p:sp>
        <p:nvSpPr>
          <p:cNvPr id="1252" name="Google Shape;1252;p45"/>
          <p:cNvSpPr txBox="1">
            <a:spLocks noGrp="1"/>
          </p:cNvSpPr>
          <p:nvPr>
            <p:ph type="title" idx="2"/>
          </p:nvPr>
        </p:nvSpPr>
        <p:spPr>
          <a:xfrm>
            <a:off x="668042" y="1215562"/>
            <a:ext cx="804000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253" name="Google Shape;1253;p45"/>
          <p:cNvSpPr txBox="1">
            <a:spLocks noGrp="1"/>
          </p:cNvSpPr>
          <p:nvPr>
            <p:ph type="subTitle" idx="1"/>
          </p:nvPr>
        </p:nvSpPr>
        <p:spPr>
          <a:xfrm>
            <a:off x="1530387" y="1614724"/>
            <a:ext cx="2592350" cy="18043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Halaman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utama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menampilkan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daftar film yang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telah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ditambahkan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oleh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pengguna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.</a:t>
            </a:r>
            <a:endParaRPr lang="en-ID" dirty="0">
              <a:effectLst/>
              <a:latin typeface="DM Sans" pitchFamily="2" charset="0"/>
              <a:ea typeface="Noto Sans Symbols"/>
              <a:cs typeface="Noto Sans Symbols"/>
            </a:endParaRPr>
          </a:p>
          <a:p>
            <a:pPr marL="285750" lvl="0" indent="-28575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Setiap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entri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menampilkan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judul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,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sutradara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, rating, dan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gambar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</a:rPr>
              <a:t> poster film.</a:t>
            </a:r>
            <a:endParaRPr lang="en-ID" dirty="0">
              <a:effectLst/>
              <a:latin typeface="DM Sans" pitchFamily="2" charset="0"/>
              <a:ea typeface="Noto Sans Symbols"/>
              <a:cs typeface="Noto Sans Symbols"/>
            </a:endParaRPr>
          </a:p>
        </p:txBody>
      </p:sp>
      <p:sp>
        <p:nvSpPr>
          <p:cNvPr id="1261" name="Google Shape;1261;p45"/>
          <p:cNvSpPr txBox="1">
            <a:spLocks noGrp="1"/>
          </p:cNvSpPr>
          <p:nvPr>
            <p:ph type="title" idx="13"/>
          </p:nvPr>
        </p:nvSpPr>
        <p:spPr>
          <a:xfrm>
            <a:off x="5760887" y="1130763"/>
            <a:ext cx="2412994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Desain Responsif</a:t>
            </a:r>
            <a:endParaRPr dirty="0"/>
          </a:p>
        </p:txBody>
      </p:sp>
      <p:sp>
        <p:nvSpPr>
          <p:cNvPr id="1262" name="Google Shape;1262;p45"/>
          <p:cNvSpPr txBox="1">
            <a:spLocks noGrp="1"/>
          </p:cNvSpPr>
          <p:nvPr>
            <p:ph type="title" idx="14"/>
          </p:nvPr>
        </p:nvSpPr>
        <p:spPr>
          <a:xfrm>
            <a:off x="4830012" y="1216401"/>
            <a:ext cx="804000" cy="7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1263" name="Google Shape;1263;p45"/>
          <p:cNvSpPr txBox="1">
            <a:spLocks noGrp="1"/>
          </p:cNvSpPr>
          <p:nvPr>
            <p:ph type="subTitle" idx="15"/>
          </p:nvPr>
        </p:nvSpPr>
        <p:spPr>
          <a:xfrm>
            <a:off x="5760887" y="1614763"/>
            <a:ext cx="2336400" cy="15100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Desain web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responsif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untuk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memastikan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pengalaman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pengguna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yang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baik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di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berbagai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perangkat</a:t>
            </a:r>
            <a:r>
              <a:rPr lang="en-ID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.</a:t>
            </a:r>
            <a:endParaRPr lang="en-ID" dirty="0">
              <a:effectLst/>
              <a:latin typeface="DM Sans" pitchFamily="2" charset="0"/>
              <a:ea typeface="Noto Sans Symbols"/>
              <a:cs typeface="Noto Sans Symbols"/>
            </a:endParaRPr>
          </a:p>
        </p:txBody>
      </p:sp>
      <p:grpSp>
        <p:nvGrpSpPr>
          <p:cNvPr id="1270" name="Google Shape;1270;p45"/>
          <p:cNvGrpSpPr/>
          <p:nvPr/>
        </p:nvGrpSpPr>
        <p:grpSpPr>
          <a:xfrm>
            <a:off x="616367" y="1171899"/>
            <a:ext cx="906150" cy="834425"/>
            <a:chOff x="1087275" y="1394225"/>
            <a:chExt cx="906150" cy="834425"/>
          </a:xfrm>
        </p:grpSpPr>
        <p:sp>
          <p:nvSpPr>
            <p:cNvPr id="1271" name="Google Shape;1271;p45"/>
            <p:cNvSpPr/>
            <p:nvPr/>
          </p:nvSpPr>
          <p:spPr>
            <a:xfrm>
              <a:off x="1495050" y="1394225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1495050" y="21368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108727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190162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" name="Google Shape;1295;p45"/>
          <p:cNvGrpSpPr/>
          <p:nvPr/>
        </p:nvGrpSpPr>
        <p:grpSpPr>
          <a:xfrm>
            <a:off x="8073868" y="4011416"/>
            <a:ext cx="716260" cy="729834"/>
            <a:chOff x="8073868" y="4011416"/>
            <a:chExt cx="716260" cy="729834"/>
          </a:xfrm>
        </p:grpSpPr>
        <p:grpSp>
          <p:nvGrpSpPr>
            <p:cNvPr id="1296" name="Google Shape;1296;p45"/>
            <p:cNvGrpSpPr/>
            <p:nvPr/>
          </p:nvGrpSpPr>
          <p:grpSpPr>
            <a:xfrm>
              <a:off x="8273893" y="4239541"/>
              <a:ext cx="516235" cy="501709"/>
              <a:chOff x="8050056" y="3202466"/>
              <a:chExt cx="516235" cy="501709"/>
            </a:xfrm>
          </p:grpSpPr>
          <p:sp>
            <p:nvSpPr>
              <p:cNvPr id="1297" name="Google Shape;1297;p45"/>
              <p:cNvSpPr/>
              <p:nvPr/>
            </p:nvSpPr>
            <p:spPr>
              <a:xfrm>
                <a:off x="8050056" y="3202466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8" name="Google Shape;1298;p45"/>
              <p:cNvSpPr/>
              <p:nvPr/>
            </p:nvSpPr>
            <p:spPr>
              <a:xfrm>
                <a:off x="8082172" y="3298064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45"/>
              <p:cNvSpPr/>
              <p:nvPr/>
            </p:nvSpPr>
            <p:spPr>
              <a:xfrm>
                <a:off x="8424029" y="3249901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0" name="Google Shape;1300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" name="Google Shape;1301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45"/>
              <p:cNvSpPr/>
              <p:nvPr/>
            </p:nvSpPr>
            <p:spPr>
              <a:xfrm>
                <a:off x="8466857" y="3242252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3" name="Google Shape;1303;p45"/>
            <p:cNvGrpSpPr/>
            <p:nvPr/>
          </p:nvGrpSpPr>
          <p:grpSpPr>
            <a:xfrm>
              <a:off x="8173881" y="4125478"/>
              <a:ext cx="516235" cy="501709"/>
              <a:chOff x="8050056" y="3202466"/>
              <a:chExt cx="516235" cy="501709"/>
            </a:xfrm>
          </p:grpSpPr>
          <p:sp>
            <p:nvSpPr>
              <p:cNvPr id="1304" name="Google Shape;1304;p45"/>
              <p:cNvSpPr/>
              <p:nvPr/>
            </p:nvSpPr>
            <p:spPr>
              <a:xfrm>
                <a:off x="8050056" y="3202466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" name="Google Shape;1305;p45"/>
              <p:cNvSpPr/>
              <p:nvPr/>
            </p:nvSpPr>
            <p:spPr>
              <a:xfrm>
                <a:off x="8082172" y="3298064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45"/>
              <p:cNvSpPr/>
              <p:nvPr/>
            </p:nvSpPr>
            <p:spPr>
              <a:xfrm>
                <a:off x="8424029" y="3249901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45"/>
              <p:cNvSpPr/>
              <p:nvPr/>
            </p:nvSpPr>
            <p:spPr>
              <a:xfrm>
                <a:off x="8466857" y="3242252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10" name="Google Shape;1310;p45"/>
            <p:cNvGrpSpPr/>
            <p:nvPr/>
          </p:nvGrpSpPr>
          <p:grpSpPr>
            <a:xfrm>
              <a:off x="8073868" y="4011416"/>
              <a:ext cx="516235" cy="501709"/>
              <a:chOff x="8050056" y="3202466"/>
              <a:chExt cx="516235" cy="501709"/>
            </a:xfrm>
          </p:grpSpPr>
          <p:sp>
            <p:nvSpPr>
              <p:cNvPr id="1311" name="Google Shape;1311;p45"/>
              <p:cNvSpPr/>
              <p:nvPr/>
            </p:nvSpPr>
            <p:spPr>
              <a:xfrm>
                <a:off x="8050056" y="3202466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2" name="Google Shape;1312;p45"/>
              <p:cNvSpPr/>
              <p:nvPr/>
            </p:nvSpPr>
            <p:spPr>
              <a:xfrm>
                <a:off x="8082172" y="3298064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3" name="Google Shape;1313;p45"/>
              <p:cNvSpPr/>
              <p:nvPr/>
            </p:nvSpPr>
            <p:spPr>
              <a:xfrm>
                <a:off x="8424029" y="3249901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" name="Google Shape;1314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45"/>
              <p:cNvSpPr/>
              <p:nvPr/>
            </p:nvSpPr>
            <p:spPr>
              <a:xfrm>
                <a:off x="8509686" y="3243002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45"/>
              <p:cNvSpPr/>
              <p:nvPr/>
            </p:nvSpPr>
            <p:spPr>
              <a:xfrm>
                <a:off x="8466857" y="3242252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" name="Google Shape;1270;p45">
            <a:extLst>
              <a:ext uri="{FF2B5EF4-FFF2-40B4-BE49-F238E27FC236}">
                <a16:creationId xmlns:a16="http://schemas.microsoft.com/office/drawing/2014/main" id="{E1DDF6A5-D68E-977D-17A8-708B6A4D0F1F}"/>
              </a:ext>
            </a:extLst>
          </p:cNvPr>
          <p:cNvGrpSpPr/>
          <p:nvPr/>
        </p:nvGrpSpPr>
        <p:grpSpPr>
          <a:xfrm>
            <a:off x="4778937" y="1171938"/>
            <a:ext cx="906150" cy="834425"/>
            <a:chOff x="1087275" y="1394225"/>
            <a:chExt cx="906150" cy="834425"/>
          </a:xfrm>
        </p:grpSpPr>
        <p:sp>
          <p:nvSpPr>
            <p:cNvPr id="38" name="Google Shape;1271;p45">
              <a:extLst>
                <a:ext uri="{FF2B5EF4-FFF2-40B4-BE49-F238E27FC236}">
                  <a16:creationId xmlns:a16="http://schemas.microsoft.com/office/drawing/2014/main" id="{ADA2DC3A-1D99-5AEE-47AE-9967ED7501C6}"/>
                </a:ext>
              </a:extLst>
            </p:cNvPr>
            <p:cNvSpPr/>
            <p:nvPr/>
          </p:nvSpPr>
          <p:spPr>
            <a:xfrm>
              <a:off x="1495050" y="1394225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272;p45">
              <a:extLst>
                <a:ext uri="{FF2B5EF4-FFF2-40B4-BE49-F238E27FC236}">
                  <a16:creationId xmlns:a16="http://schemas.microsoft.com/office/drawing/2014/main" id="{42047B3B-5BF5-E643-ADA1-4BDA7F097486}"/>
                </a:ext>
              </a:extLst>
            </p:cNvPr>
            <p:cNvSpPr/>
            <p:nvPr/>
          </p:nvSpPr>
          <p:spPr>
            <a:xfrm>
              <a:off x="1495050" y="21368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273;p45">
              <a:extLst>
                <a:ext uri="{FF2B5EF4-FFF2-40B4-BE49-F238E27FC236}">
                  <a16:creationId xmlns:a16="http://schemas.microsoft.com/office/drawing/2014/main" id="{E57FB8BE-B214-A23B-09A2-0C435C705AED}"/>
                </a:ext>
              </a:extLst>
            </p:cNvPr>
            <p:cNvSpPr/>
            <p:nvPr/>
          </p:nvSpPr>
          <p:spPr>
            <a:xfrm>
              <a:off x="108727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74;p45">
              <a:extLst>
                <a:ext uri="{FF2B5EF4-FFF2-40B4-BE49-F238E27FC236}">
                  <a16:creationId xmlns:a16="http://schemas.microsoft.com/office/drawing/2014/main" id="{F3D296BB-D955-82DF-DE8E-BBF79E22F8DB}"/>
                </a:ext>
              </a:extLst>
            </p:cNvPr>
            <p:cNvSpPr/>
            <p:nvPr/>
          </p:nvSpPr>
          <p:spPr>
            <a:xfrm>
              <a:off x="1901625" y="1745250"/>
              <a:ext cx="91800" cy="91800"/>
            </a:xfrm>
            <a:prstGeom prst="rect">
              <a:avLst/>
            </a:pr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1344;p46">
            <a:extLst>
              <a:ext uri="{FF2B5EF4-FFF2-40B4-BE49-F238E27FC236}">
                <a16:creationId xmlns:a16="http://schemas.microsoft.com/office/drawing/2014/main" id="{3B6241BE-3CE9-0909-4F65-2D915AE6A0E1}"/>
              </a:ext>
            </a:extLst>
          </p:cNvPr>
          <p:cNvGrpSpPr/>
          <p:nvPr/>
        </p:nvGrpSpPr>
        <p:grpSpPr>
          <a:xfrm>
            <a:off x="6197525" y="3678009"/>
            <a:ext cx="1695065" cy="1396646"/>
            <a:chOff x="712000" y="376825"/>
            <a:chExt cx="1695065" cy="1396646"/>
          </a:xfrm>
        </p:grpSpPr>
        <p:grpSp>
          <p:nvGrpSpPr>
            <p:cNvPr id="30" name="Google Shape;1345;p46">
              <a:extLst>
                <a:ext uri="{FF2B5EF4-FFF2-40B4-BE49-F238E27FC236}">
                  <a16:creationId xmlns:a16="http://schemas.microsoft.com/office/drawing/2014/main" id="{E647D35E-3D57-A5C7-4F4A-FFC80B04D342}"/>
                </a:ext>
              </a:extLst>
            </p:cNvPr>
            <p:cNvGrpSpPr/>
            <p:nvPr/>
          </p:nvGrpSpPr>
          <p:grpSpPr>
            <a:xfrm>
              <a:off x="712000" y="376825"/>
              <a:ext cx="1361690" cy="828302"/>
              <a:chOff x="712000" y="376825"/>
              <a:chExt cx="1361690" cy="828302"/>
            </a:xfrm>
          </p:grpSpPr>
          <p:sp>
            <p:nvSpPr>
              <p:cNvPr id="62" name="Google Shape;1346;p46">
                <a:extLst>
                  <a:ext uri="{FF2B5EF4-FFF2-40B4-BE49-F238E27FC236}">
                    <a16:creationId xmlns:a16="http://schemas.microsoft.com/office/drawing/2014/main" id="{6E69372F-1379-2E99-48F0-FED88CBBF183}"/>
                  </a:ext>
                </a:extLst>
              </p:cNvPr>
              <p:cNvSpPr/>
              <p:nvPr/>
            </p:nvSpPr>
            <p:spPr>
              <a:xfrm>
                <a:off x="753854" y="414444"/>
                <a:ext cx="1282234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7020" h="266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27019" y="265"/>
                    </a:lnTo>
                    <a:lnTo>
                      <a:pt x="2701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1347;p46">
                <a:extLst>
                  <a:ext uri="{FF2B5EF4-FFF2-40B4-BE49-F238E27FC236}">
                    <a16:creationId xmlns:a16="http://schemas.microsoft.com/office/drawing/2014/main" id="{26B440C9-A10D-7AC1-1096-06C8051FA082}"/>
                  </a:ext>
                </a:extLst>
              </p:cNvPr>
              <p:cNvSpPr/>
              <p:nvPr/>
            </p:nvSpPr>
            <p:spPr>
              <a:xfrm>
                <a:off x="753854" y="414444"/>
                <a:ext cx="1282234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7020" h="266" fill="none" extrusionOk="0">
                    <a:moveTo>
                      <a:pt x="27019" y="1"/>
                    </a:moveTo>
                    <a:lnTo>
                      <a:pt x="0" y="1"/>
                    </a:lnTo>
                    <a:lnTo>
                      <a:pt x="0" y="265"/>
                    </a:lnTo>
                    <a:lnTo>
                      <a:pt x="27019" y="265"/>
                    </a:lnTo>
                    <a:lnTo>
                      <a:pt x="27019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348;p46">
                <a:extLst>
                  <a:ext uri="{FF2B5EF4-FFF2-40B4-BE49-F238E27FC236}">
                    <a16:creationId xmlns:a16="http://schemas.microsoft.com/office/drawing/2014/main" id="{5F049FD7-355D-D893-DB73-F186FF6891F6}"/>
                  </a:ext>
                </a:extLst>
              </p:cNvPr>
              <p:cNvSpPr/>
              <p:nvPr/>
            </p:nvSpPr>
            <p:spPr>
              <a:xfrm>
                <a:off x="753850" y="414449"/>
                <a:ext cx="12576" cy="7455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491" extrusionOk="0">
                    <a:moveTo>
                      <a:pt x="0" y="1"/>
                    </a:moveTo>
                    <a:lnTo>
                      <a:pt x="0" y="4849"/>
                    </a:lnTo>
                    <a:lnTo>
                      <a:pt x="264" y="4849"/>
                    </a:lnTo>
                    <a:lnTo>
                      <a:pt x="264" y="1"/>
                    </a:lnTo>
                    <a:close/>
                    <a:moveTo>
                      <a:pt x="0" y="5114"/>
                    </a:moveTo>
                    <a:lnTo>
                      <a:pt x="0" y="10227"/>
                    </a:lnTo>
                    <a:lnTo>
                      <a:pt x="264" y="10227"/>
                    </a:lnTo>
                    <a:lnTo>
                      <a:pt x="264" y="5114"/>
                    </a:lnTo>
                    <a:close/>
                    <a:moveTo>
                      <a:pt x="0" y="10491"/>
                    </a:moveTo>
                    <a:lnTo>
                      <a:pt x="0" y="15604"/>
                    </a:lnTo>
                    <a:lnTo>
                      <a:pt x="264" y="15604"/>
                    </a:lnTo>
                    <a:lnTo>
                      <a:pt x="264" y="10491"/>
                    </a:lnTo>
                    <a:close/>
                    <a:moveTo>
                      <a:pt x="0" y="15868"/>
                    </a:moveTo>
                    <a:lnTo>
                      <a:pt x="0" y="20981"/>
                    </a:lnTo>
                    <a:lnTo>
                      <a:pt x="264" y="20981"/>
                    </a:lnTo>
                    <a:lnTo>
                      <a:pt x="264" y="15868"/>
                    </a:lnTo>
                    <a:close/>
                    <a:moveTo>
                      <a:pt x="0" y="21246"/>
                    </a:moveTo>
                    <a:lnTo>
                      <a:pt x="0" y="26491"/>
                    </a:lnTo>
                    <a:lnTo>
                      <a:pt x="44" y="26491"/>
                    </a:lnTo>
                    <a:lnTo>
                      <a:pt x="44" y="26226"/>
                    </a:lnTo>
                    <a:lnTo>
                      <a:pt x="264" y="26226"/>
                    </a:lnTo>
                    <a:lnTo>
                      <a:pt x="264" y="2124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349;p46">
                <a:extLst>
                  <a:ext uri="{FF2B5EF4-FFF2-40B4-BE49-F238E27FC236}">
                    <a16:creationId xmlns:a16="http://schemas.microsoft.com/office/drawing/2014/main" id="{C35AF80D-00E0-0A6D-085C-23C419AF4CB1}"/>
                  </a:ext>
                </a:extLst>
              </p:cNvPr>
              <p:cNvSpPr/>
              <p:nvPr/>
            </p:nvSpPr>
            <p:spPr>
              <a:xfrm>
                <a:off x="1009009" y="414449"/>
                <a:ext cx="12576" cy="745568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227" extrusionOk="0">
                    <a:moveTo>
                      <a:pt x="0" y="1"/>
                    </a:moveTo>
                    <a:lnTo>
                      <a:pt x="0" y="4849"/>
                    </a:lnTo>
                    <a:lnTo>
                      <a:pt x="265" y="4849"/>
                    </a:lnTo>
                    <a:lnTo>
                      <a:pt x="265" y="1"/>
                    </a:lnTo>
                    <a:close/>
                    <a:moveTo>
                      <a:pt x="0" y="5114"/>
                    </a:moveTo>
                    <a:lnTo>
                      <a:pt x="0" y="10227"/>
                    </a:lnTo>
                    <a:lnTo>
                      <a:pt x="265" y="10227"/>
                    </a:lnTo>
                    <a:lnTo>
                      <a:pt x="265" y="5114"/>
                    </a:lnTo>
                    <a:close/>
                    <a:moveTo>
                      <a:pt x="0" y="10491"/>
                    </a:moveTo>
                    <a:lnTo>
                      <a:pt x="0" y="15604"/>
                    </a:lnTo>
                    <a:lnTo>
                      <a:pt x="265" y="15604"/>
                    </a:lnTo>
                    <a:lnTo>
                      <a:pt x="265" y="10491"/>
                    </a:lnTo>
                    <a:close/>
                    <a:moveTo>
                      <a:pt x="0" y="15868"/>
                    </a:moveTo>
                    <a:lnTo>
                      <a:pt x="0" y="20981"/>
                    </a:lnTo>
                    <a:lnTo>
                      <a:pt x="265" y="20981"/>
                    </a:lnTo>
                    <a:lnTo>
                      <a:pt x="265" y="15868"/>
                    </a:lnTo>
                    <a:close/>
                    <a:moveTo>
                      <a:pt x="0" y="21246"/>
                    </a:moveTo>
                    <a:lnTo>
                      <a:pt x="0" y="26226"/>
                    </a:lnTo>
                    <a:lnTo>
                      <a:pt x="265" y="26226"/>
                    </a:lnTo>
                    <a:lnTo>
                      <a:pt x="265" y="2124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350;p46">
                <a:extLst>
                  <a:ext uri="{FF2B5EF4-FFF2-40B4-BE49-F238E27FC236}">
                    <a16:creationId xmlns:a16="http://schemas.microsoft.com/office/drawing/2014/main" id="{8F1EDCB7-FB66-42F2-6FD3-95C9A7146755}"/>
                  </a:ext>
                </a:extLst>
              </p:cNvPr>
              <p:cNvSpPr/>
              <p:nvPr/>
            </p:nvSpPr>
            <p:spPr>
              <a:xfrm>
                <a:off x="1009014" y="912238"/>
                <a:ext cx="12576" cy="24268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14" fill="none" extrusionOk="0">
                    <a:moveTo>
                      <a:pt x="265" y="1"/>
                    </a:moveTo>
                    <a:lnTo>
                      <a:pt x="0" y="1"/>
                    </a:lnTo>
                    <a:lnTo>
                      <a:pt x="0" y="5114"/>
                    </a:lnTo>
                    <a:lnTo>
                      <a:pt x="265" y="5114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351;p46">
                <a:extLst>
                  <a:ext uri="{FF2B5EF4-FFF2-40B4-BE49-F238E27FC236}">
                    <a16:creationId xmlns:a16="http://schemas.microsoft.com/office/drawing/2014/main" id="{4D6BEE99-AE93-8043-4F0F-56986DCD7099}"/>
                  </a:ext>
                </a:extLst>
              </p:cNvPr>
              <p:cNvSpPr/>
              <p:nvPr/>
            </p:nvSpPr>
            <p:spPr>
              <a:xfrm>
                <a:off x="1009014" y="657078"/>
                <a:ext cx="12576" cy="24268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14" fill="none" extrusionOk="0">
                    <a:moveTo>
                      <a:pt x="265" y="1"/>
                    </a:moveTo>
                    <a:lnTo>
                      <a:pt x="0" y="1"/>
                    </a:lnTo>
                    <a:lnTo>
                      <a:pt x="0" y="5114"/>
                    </a:lnTo>
                    <a:lnTo>
                      <a:pt x="265" y="5114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352;p46">
                <a:extLst>
                  <a:ext uri="{FF2B5EF4-FFF2-40B4-BE49-F238E27FC236}">
                    <a16:creationId xmlns:a16="http://schemas.microsoft.com/office/drawing/2014/main" id="{C9810B66-4A50-A9BA-C643-5A8C6A96B55B}"/>
                  </a:ext>
                </a:extLst>
              </p:cNvPr>
              <p:cNvSpPr/>
              <p:nvPr/>
            </p:nvSpPr>
            <p:spPr>
              <a:xfrm>
                <a:off x="1009014" y="414447"/>
                <a:ext cx="12576" cy="230157"/>
              </a:xfrm>
              <a:custGeom>
                <a:avLst/>
                <a:gdLst/>
                <a:ahLst/>
                <a:cxnLst/>
                <a:rect l="l" t="t" r="r" b="b"/>
                <a:pathLst>
                  <a:path w="265" h="4850" fill="none" extrusionOk="0">
                    <a:moveTo>
                      <a:pt x="265" y="1"/>
                    </a:moveTo>
                    <a:lnTo>
                      <a:pt x="0" y="1"/>
                    </a:lnTo>
                    <a:lnTo>
                      <a:pt x="0" y="4849"/>
                    </a:lnTo>
                    <a:lnTo>
                      <a:pt x="265" y="4849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353;p46">
                <a:extLst>
                  <a:ext uri="{FF2B5EF4-FFF2-40B4-BE49-F238E27FC236}">
                    <a16:creationId xmlns:a16="http://schemas.microsoft.com/office/drawing/2014/main" id="{DBB551E2-004D-737C-63DE-BF4C3D488942}"/>
                  </a:ext>
                </a:extLst>
              </p:cNvPr>
              <p:cNvSpPr/>
              <p:nvPr/>
            </p:nvSpPr>
            <p:spPr>
              <a:xfrm>
                <a:off x="1264167" y="414449"/>
                <a:ext cx="12623" cy="74556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6227" extrusionOk="0">
                    <a:moveTo>
                      <a:pt x="1" y="1"/>
                    </a:moveTo>
                    <a:lnTo>
                      <a:pt x="1" y="4849"/>
                    </a:lnTo>
                    <a:lnTo>
                      <a:pt x="265" y="4849"/>
                    </a:lnTo>
                    <a:lnTo>
                      <a:pt x="265" y="1"/>
                    </a:lnTo>
                    <a:close/>
                    <a:moveTo>
                      <a:pt x="1" y="5114"/>
                    </a:moveTo>
                    <a:lnTo>
                      <a:pt x="1" y="10227"/>
                    </a:lnTo>
                    <a:lnTo>
                      <a:pt x="265" y="10227"/>
                    </a:lnTo>
                    <a:lnTo>
                      <a:pt x="265" y="5114"/>
                    </a:lnTo>
                    <a:close/>
                    <a:moveTo>
                      <a:pt x="1" y="10491"/>
                    </a:moveTo>
                    <a:lnTo>
                      <a:pt x="1" y="15604"/>
                    </a:lnTo>
                    <a:lnTo>
                      <a:pt x="265" y="15604"/>
                    </a:lnTo>
                    <a:lnTo>
                      <a:pt x="265" y="10491"/>
                    </a:lnTo>
                    <a:close/>
                    <a:moveTo>
                      <a:pt x="1" y="15868"/>
                    </a:moveTo>
                    <a:lnTo>
                      <a:pt x="1" y="20981"/>
                    </a:lnTo>
                    <a:lnTo>
                      <a:pt x="265" y="20981"/>
                    </a:lnTo>
                    <a:lnTo>
                      <a:pt x="265" y="15868"/>
                    </a:lnTo>
                    <a:close/>
                    <a:moveTo>
                      <a:pt x="1" y="21246"/>
                    </a:moveTo>
                    <a:lnTo>
                      <a:pt x="1" y="26226"/>
                    </a:lnTo>
                    <a:lnTo>
                      <a:pt x="265" y="26226"/>
                    </a:lnTo>
                    <a:lnTo>
                      <a:pt x="265" y="2124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2" name="Google Shape;1354;p46">
                <a:extLst>
                  <a:ext uri="{FF2B5EF4-FFF2-40B4-BE49-F238E27FC236}">
                    <a16:creationId xmlns:a16="http://schemas.microsoft.com/office/drawing/2014/main" id="{855E1D92-91D5-CFF2-BF0A-9552D2037744}"/>
                  </a:ext>
                </a:extLst>
              </p:cNvPr>
              <p:cNvSpPr/>
              <p:nvPr/>
            </p:nvSpPr>
            <p:spPr>
              <a:xfrm>
                <a:off x="1264173" y="912238"/>
                <a:ext cx="12623" cy="24268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5114" fill="none" extrusionOk="0">
                    <a:moveTo>
                      <a:pt x="265" y="1"/>
                    </a:moveTo>
                    <a:lnTo>
                      <a:pt x="1" y="1"/>
                    </a:lnTo>
                    <a:lnTo>
                      <a:pt x="1" y="5114"/>
                    </a:lnTo>
                    <a:lnTo>
                      <a:pt x="265" y="5114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3" name="Google Shape;1355;p46">
                <a:extLst>
                  <a:ext uri="{FF2B5EF4-FFF2-40B4-BE49-F238E27FC236}">
                    <a16:creationId xmlns:a16="http://schemas.microsoft.com/office/drawing/2014/main" id="{44F13D48-F823-E2FF-DFA7-1626DCB81A6B}"/>
                  </a:ext>
                </a:extLst>
              </p:cNvPr>
              <p:cNvSpPr/>
              <p:nvPr/>
            </p:nvSpPr>
            <p:spPr>
              <a:xfrm>
                <a:off x="1264173" y="657078"/>
                <a:ext cx="12623" cy="24268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5114" fill="none" extrusionOk="0">
                    <a:moveTo>
                      <a:pt x="265" y="1"/>
                    </a:moveTo>
                    <a:lnTo>
                      <a:pt x="1" y="1"/>
                    </a:lnTo>
                    <a:lnTo>
                      <a:pt x="1" y="5114"/>
                    </a:lnTo>
                    <a:lnTo>
                      <a:pt x="265" y="5114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356;p46">
                <a:extLst>
                  <a:ext uri="{FF2B5EF4-FFF2-40B4-BE49-F238E27FC236}">
                    <a16:creationId xmlns:a16="http://schemas.microsoft.com/office/drawing/2014/main" id="{A10C5C76-C46E-4B4B-D42A-D1260846891B}"/>
                  </a:ext>
                </a:extLst>
              </p:cNvPr>
              <p:cNvSpPr/>
              <p:nvPr/>
            </p:nvSpPr>
            <p:spPr>
              <a:xfrm>
                <a:off x="1264173" y="414447"/>
                <a:ext cx="12623" cy="230157"/>
              </a:xfrm>
              <a:custGeom>
                <a:avLst/>
                <a:gdLst/>
                <a:ahLst/>
                <a:cxnLst/>
                <a:rect l="l" t="t" r="r" b="b"/>
                <a:pathLst>
                  <a:path w="266" h="4850" fill="none" extrusionOk="0">
                    <a:moveTo>
                      <a:pt x="265" y="1"/>
                    </a:moveTo>
                    <a:lnTo>
                      <a:pt x="1" y="1"/>
                    </a:lnTo>
                    <a:lnTo>
                      <a:pt x="1" y="4849"/>
                    </a:lnTo>
                    <a:lnTo>
                      <a:pt x="265" y="4849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357;p46">
                <a:extLst>
                  <a:ext uri="{FF2B5EF4-FFF2-40B4-BE49-F238E27FC236}">
                    <a16:creationId xmlns:a16="http://schemas.microsoft.com/office/drawing/2014/main" id="{00909F30-49A2-5563-AEDF-B83718DDFE44}"/>
                  </a:ext>
                </a:extLst>
              </p:cNvPr>
              <p:cNvSpPr/>
              <p:nvPr/>
            </p:nvSpPr>
            <p:spPr>
              <a:xfrm>
                <a:off x="1519373" y="414449"/>
                <a:ext cx="12576" cy="745568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227" extrusionOk="0">
                    <a:moveTo>
                      <a:pt x="0" y="1"/>
                    </a:moveTo>
                    <a:lnTo>
                      <a:pt x="0" y="4849"/>
                    </a:lnTo>
                    <a:lnTo>
                      <a:pt x="265" y="4849"/>
                    </a:lnTo>
                    <a:lnTo>
                      <a:pt x="265" y="1"/>
                    </a:lnTo>
                    <a:close/>
                    <a:moveTo>
                      <a:pt x="0" y="5114"/>
                    </a:moveTo>
                    <a:lnTo>
                      <a:pt x="0" y="10227"/>
                    </a:lnTo>
                    <a:lnTo>
                      <a:pt x="265" y="10227"/>
                    </a:lnTo>
                    <a:lnTo>
                      <a:pt x="265" y="5114"/>
                    </a:lnTo>
                    <a:close/>
                    <a:moveTo>
                      <a:pt x="0" y="10491"/>
                    </a:moveTo>
                    <a:lnTo>
                      <a:pt x="0" y="15604"/>
                    </a:lnTo>
                    <a:lnTo>
                      <a:pt x="265" y="15604"/>
                    </a:lnTo>
                    <a:lnTo>
                      <a:pt x="265" y="10491"/>
                    </a:lnTo>
                    <a:close/>
                    <a:moveTo>
                      <a:pt x="0" y="15868"/>
                    </a:moveTo>
                    <a:lnTo>
                      <a:pt x="0" y="20981"/>
                    </a:lnTo>
                    <a:lnTo>
                      <a:pt x="265" y="20981"/>
                    </a:lnTo>
                    <a:lnTo>
                      <a:pt x="265" y="15868"/>
                    </a:lnTo>
                    <a:close/>
                    <a:moveTo>
                      <a:pt x="0" y="21246"/>
                    </a:moveTo>
                    <a:lnTo>
                      <a:pt x="0" y="26226"/>
                    </a:lnTo>
                    <a:lnTo>
                      <a:pt x="265" y="26226"/>
                    </a:lnTo>
                    <a:lnTo>
                      <a:pt x="265" y="2124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358;p46">
                <a:extLst>
                  <a:ext uri="{FF2B5EF4-FFF2-40B4-BE49-F238E27FC236}">
                    <a16:creationId xmlns:a16="http://schemas.microsoft.com/office/drawing/2014/main" id="{D0190D0F-4356-CE3E-F496-211066123D33}"/>
                  </a:ext>
                </a:extLst>
              </p:cNvPr>
              <p:cNvSpPr/>
              <p:nvPr/>
            </p:nvSpPr>
            <p:spPr>
              <a:xfrm>
                <a:off x="1519380" y="912238"/>
                <a:ext cx="12576" cy="24268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14" fill="none" extrusionOk="0">
                    <a:moveTo>
                      <a:pt x="265" y="1"/>
                    </a:moveTo>
                    <a:lnTo>
                      <a:pt x="0" y="1"/>
                    </a:lnTo>
                    <a:lnTo>
                      <a:pt x="0" y="5114"/>
                    </a:lnTo>
                    <a:lnTo>
                      <a:pt x="265" y="5114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359;p46">
                <a:extLst>
                  <a:ext uri="{FF2B5EF4-FFF2-40B4-BE49-F238E27FC236}">
                    <a16:creationId xmlns:a16="http://schemas.microsoft.com/office/drawing/2014/main" id="{E484BA62-B229-F7D8-62DD-5AC6184CFE16}"/>
                  </a:ext>
                </a:extLst>
              </p:cNvPr>
              <p:cNvSpPr/>
              <p:nvPr/>
            </p:nvSpPr>
            <p:spPr>
              <a:xfrm>
                <a:off x="1519380" y="657078"/>
                <a:ext cx="12576" cy="24268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14" fill="none" extrusionOk="0">
                    <a:moveTo>
                      <a:pt x="265" y="1"/>
                    </a:moveTo>
                    <a:lnTo>
                      <a:pt x="0" y="1"/>
                    </a:lnTo>
                    <a:lnTo>
                      <a:pt x="0" y="5114"/>
                    </a:lnTo>
                    <a:lnTo>
                      <a:pt x="265" y="5114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360;p46">
                <a:extLst>
                  <a:ext uri="{FF2B5EF4-FFF2-40B4-BE49-F238E27FC236}">
                    <a16:creationId xmlns:a16="http://schemas.microsoft.com/office/drawing/2014/main" id="{F487083A-F4EE-2995-1589-BC9319BC5F05}"/>
                  </a:ext>
                </a:extLst>
              </p:cNvPr>
              <p:cNvSpPr/>
              <p:nvPr/>
            </p:nvSpPr>
            <p:spPr>
              <a:xfrm>
                <a:off x="1519380" y="414447"/>
                <a:ext cx="12576" cy="230157"/>
              </a:xfrm>
              <a:custGeom>
                <a:avLst/>
                <a:gdLst/>
                <a:ahLst/>
                <a:cxnLst/>
                <a:rect l="l" t="t" r="r" b="b"/>
                <a:pathLst>
                  <a:path w="265" h="4850" fill="none" extrusionOk="0">
                    <a:moveTo>
                      <a:pt x="265" y="1"/>
                    </a:moveTo>
                    <a:lnTo>
                      <a:pt x="0" y="1"/>
                    </a:lnTo>
                    <a:lnTo>
                      <a:pt x="0" y="4849"/>
                    </a:lnTo>
                    <a:lnTo>
                      <a:pt x="265" y="4849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361;p46">
                <a:extLst>
                  <a:ext uri="{FF2B5EF4-FFF2-40B4-BE49-F238E27FC236}">
                    <a16:creationId xmlns:a16="http://schemas.microsoft.com/office/drawing/2014/main" id="{7B66013C-0D4E-1FE4-FD0D-1114B27729EB}"/>
                  </a:ext>
                </a:extLst>
              </p:cNvPr>
              <p:cNvSpPr/>
              <p:nvPr/>
            </p:nvSpPr>
            <p:spPr>
              <a:xfrm>
                <a:off x="1774532" y="414449"/>
                <a:ext cx="12576" cy="745568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227" extrusionOk="0">
                    <a:moveTo>
                      <a:pt x="1" y="1"/>
                    </a:moveTo>
                    <a:lnTo>
                      <a:pt x="1" y="4849"/>
                    </a:lnTo>
                    <a:lnTo>
                      <a:pt x="265" y="4849"/>
                    </a:lnTo>
                    <a:lnTo>
                      <a:pt x="265" y="1"/>
                    </a:lnTo>
                    <a:close/>
                    <a:moveTo>
                      <a:pt x="1" y="5114"/>
                    </a:moveTo>
                    <a:lnTo>
                      <a:pt x="1" y="10227"/>
                    </a:lnTo>
                    <a:lnTo>
                      <a:pt x="265" y="10227"/>
                    </a:lnTo>
                    <a:lnTo>
                      <a:pt x="265" y="5114"/>
                    </a:lnTo>
                    <a:close/>
                    <a:moveTo>
                      <a:pt x="1" y="10491"/>
                    </a:moveTo>
                    <a:lnTo>
                      <a:pt x="1" y="15604"/>
                    </a:lnTo>
                    <a:lnTo>
                      <a:pt x="265" y="15604"/>
                    </a:lnTo>
                    <a:lnTo>
                      <a:pt x="265" y="10491"/>
                    </a:lnTo>
                    <a:close/>
                    <a:moveTo>
                      <a:pt x="1" y="15868"/>
                    </a:moveTo>
                    <a:lnTo>
                      <a:pt x="1" y="20981"/>
                    </a:lnTo>
                    <a:lnTo>
                      <a:pt x="265" y="20981"/>
                    </a:lnTo>
                    <a:lnTo>
                      <a:pt x="265" y="15868"/>
                    </a:lnTo>
                    <a:close/>
                    <a:moveTo>
                      <a:pt x="1" y="21246"/>
                    </a:moveTo>
                    <a:lnTo>
                      <a:pt x="1" y="26226"/>
                    </a:lnTo>
                    <a:lnTo>
                      <a:pt x="265" y="26226"/>
                    </a:lnTo>
                    <a:lnTo>
                      <a:pt x="265" y="21246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362;p46">
                <a:extLst>
                  <a:ext uri="{FF2B5EF4-FFF2-40B4-BE49-F238E27FC236}">
                    <a16:creationId xmlns:a16="http://schemas.microsoft.com/office/drawing/2014/main" id="{76B07CCB-E440-C34A-4408-59C12EE72D6B}"/>
                  </a:ext>
                </a:extLst>
              </p:cNvPr>
              <p:cNvSpPr/>
              <p:nvPr/>
            </p:nvSpPr>
            <p:spPr>
              <a:xfrm>
                <a:off x="1774539" y="912238"/>
                <a:ext cx="12576" cy="24268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14" fill="none" extrusionOk="0">
                    <a:moveTo>
                      <a:pt x="265" y="1"/>
                    </a:moveTo>
                    <a:lnTo>
                      <a:pt x="1" y="1"/>
                    </a:lnTo>
                    <a:lnTo>
                      <a:pt x="1" y="5114"/>
                    </a:lnTo>
                    <a:lnTo>
                      <a:pt x="265" y="5114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363;p46">
                <a:extLst>
                  <a:ext uri="{FF2B5EF4-FFF2-40B4-BE49-F238E27FC236}">
                    <a16:creationId xmlns:a16="http://schemas.microsoft.com/office/drawing/2014/main" id="{0FA46635-A119-792F-F8DE-F073D73A478C}"/>
                  </a:ext>
                </a:extLst>
              </p:cNvPr>
              <p:cNvSpPr/>
              <p:nvPr/>
            </p:nvSpPr>
            <p:spPr>
              <a:xfrm>
                <a:off x="1774539" y="657078"/>
                <a:ext cx="12576" cy="242685"/>
              </a:xfrm>
              <a:custGeom>
                <a:avLst/>
                <a:gdLst/>
                <a:ahLst/>
                <a:cxnLst/>
                <a:rect l="l" t="t" r="r" b="b"/>
                <a:pathLst>
                  <a:path w="265" h="5114" fill="none" extrusionOk="0">
                    <a:moveTo>
                      <a:pt x="265" y="1"/>
                    </a:moveTo>
                    <a:lnTo>
                      <a:pt x="1" y="1"/>
                    </a:lnTo>
                    <a:lnTo>
                      <a:pt x="1" y="5114"/>
                    </a:lnTo>
                    <a:lnTo>
                      <a:pt x="265" y="5114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364;p46">
                <a:extLst>
                  <a:ext uri="{FF2B5EF4-FFF2-40B4-BE49-F238E27FC236}">
                    <a16:creationId xmlns:a16="http://schemas.microsoft.com/office/drawing/2014/main" id="{0384022E-3970-BCA4-5735-489282907E74}"/>
                  </a:ext>
                </a:extLst>
              </p:cNvPr>
              <p:cNvSpPr/>
              <p:nvPr/>
            </p:nvSpPr>
            <p:spPr>
              <a:xfrm>
                <a:off x="1774539" y="414447"/>
                <a:ext cx="12576" cy="230157"/>
              </a:xfrm>
              <a:custGeom>
                <a:avLst/>
                <a:gdLst/>
                <a:ahLst/>
                <a:cxnLst/>
                <a:rect l="l" t="t" r="r" b="b"/>
                <a:pathLst>
                  <a:path w="265" h="4850" fill="none" extrusionOk="0">
                    <a:moveTo>
                      <a:pt x="265" y="1"/>
                    </a:moveTo>
                    <a:lnTo>
                      <a:pt x="1" y="1"/>
                    </a:lnTo>
                    <a:lnTo>
                      <a:pt x="1" y="4849"/>
                    </a:lnTo>
                    <a:lnTo>
                      <a:pt x="265" y="4849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365;p46">
                <a:extLst>
                  <a:ext uri="{FF2B5EF4-FFF2-40B4-BE49-F238E27FC236}">
                    <a16:creationId xmlns:a16="http://schemas.microsoft.com/office/drawing/2014/main" id="{C4FAA35E-AD91-8266-5BAF-B66C83E72699}"/>
                  </a:ext>
                </a:extLst>
              </p:cNvPr>
              <p:cNvSpPr/>
              <p:nvPr/>
            </p:nvSpPr>
            <p:spPr>
              <a:xfrm>
                <a:off x="2021339" y="415687"/>
                <a:ext cx="14711" cy="743112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6403" extrusionOk="0">
                    <a:moveTo>
                      <a:pt x="1" y="1"/>
                    </a:moveTo>
                    <a:lnTo>
                      <a:pt x="1" y="4805"/>
                    </a:lnTo>
                    <a:lnTo>
                      <a:pt x="309" y="4805"/>
                    </a:lnTo>
                    <a:lnTo>
                      <a:pt x="309" y="1"/>
                    </a:lnTo>
                    <a:close/>
                    <a:moveTo>
                      <a:pt x="1" y="5070"/>
                    </a:moveTo>
                    <a:lnTo>
                      <a:pt x="1" y="10183"/>
                    </a:lnTo>
                    <a:lnTo>
                      <a:pt x="309" y="10183"/>
                    </a:lnTo>
                    <a:lnTo>
                      <a:pt x="309" y="5070"/>
                    </a:lnTo>
                    <a:close/>
                    <a:moveTo>
                      <a:pt x="1" y="10447"/>
                    </a:moveTo>
                    <a:lnTo>
                      <a:pt x="1" y="15560"/>
                    </a:lnTo>
                    <a:lnTo>
                      <a:pt x="309" y="15560"/>
                    </a:lnTo>
                    <a:lnTo>
                      <a:pt x="309" y="10447"/>
                    </a:lnTo>
                    <a:close/>
                    <a:moveTo>
                      <a:pt x="1" y="15824"/>
                    </a:moveTo>
                    <a:lnTo>
                      <a:pt x="1" y="20937"/>
                    </a:lnTo>
                    <a:lnTo>
                      <a:pt x="309" y="20937"/>
                    </a:lnTo>
                    <a:lnTo>
                      <a:pt x="309" y="15824"/>
                    </a:lnTo>
                    <a:close/>
                    <a:moveTo>
                      <a:pt x="1" y="21202"/>
                    </a:moveTo>
                    <a:lnTo>
                      <a:pt x="1" y="26182"/>
                    </a:lnTo>
                    <a:lnTo>
                      <a:pt x="265" y="26182"/>
                    </a:lnTo>
                    <a:lnTo>
                      <a:pt x="265" y="26403"/>
                    </a:lnTo>
                    <a:lnTo>
                      <a:pt x="309" y="26403"/>
                    </a:lnTo>
                    <a:lnTo>
                      <a:pt x="309" y="21202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366;p46">
                <a:extLst>
                  <a:ext uri="{FF2B5EF4-FFF2-40B4-BE49-F238E27FC236}">
                    <a16:creationId xmlns:a16="http://schemas.microsoft.com/office/drawing/2014/main" id="{8EFA4BC9-C3FB-1C66-D97F-7BCB61C7F5A3}"/>
                  </a:ext>
                </a:extLst>
              </p:cNvPr>
              <p:cNvSpPr/>
              <p:nvPr/>
            </p:nvSpPr>
            <p:spPr>
              <a:xfrm>
                <a:off x="2021339" y="1018358"/>
                <a:ext cx="14711" cy="147880"/>
              </a:xfrm>
              <a:custGeom>
                <a:avLst/>
                <a:gdLst/>
                <a:ahLst/>
                <a:cxnLst/>
                <a:rect l="l" t="t" r="r" b="b"/>
                <a:pathLst>
                  <a:path w="310" h="5202" fill="none" extrusionOk="0">
                    <a:moveTo>
                      <a:pt x="309" y="1"/>
                    </a:moveTo>
                    <a:lnTo>
                      <a:pt x="1" y="1"/>
                    </a:lnTo>
                    <a:lnTo>
                      <a:pt x="1" y="4981"/>
                    </a:lnTo>
                    <a:lnTo>
                      <a:pt x="265" y="4981"/>
                    </a:lnTo>
                    <a:lnTo>
                      <a:pt x="265" y="5202"/>
                    </a:lnTo>
                    <a:lnTo>
                      <a:pt x="309" y="5202"/>
                    </a:lnTo>
                    <a:lnTo>
                      <a:pt x="309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367;p46">
                <a:extLst>
                  <a:ext uri="{FF2B5EF4-FFF2-40B4-BE49-F238E27FC236}">
                    <a16:creationId xmlns:a16="http://schemas.microsoft.com/office/drawing/2014/main" id="{B09019AE-45AE-740A-D30C-C1AB5993F0E9}"/>
                  </a:ext>
                </a:extLst>
              </p:cNvPr>
              <p:cNvSpPr/>
              <p:nvPr/>
            </p:nvSpPr>
            <p:spPr>
              <a:xfrm>
                <a:off x="766382" y="644551"/>
                <a:ext cx="1255042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447" h="265" extrusionOk="0">
                    <a:moveTo>
                      <a:pt x="0" y="0"/>
                    </a:moveTo>
                    <a:lnTo>
                      <a:pt x="0" y="265"/>
                    </a:lnTo>
                    <a:lnTo>
                      <a:pt x="5113" y="265"/>
                    </a:lnTo>
                    <a:lnTo>
                      <a:pt x="5113" y="0"/>
                    </a:lnTo>
                    <a:close/>
                    <a:moveTo>
                      <a:pt x="5378" y="0"/>
                    </a:moveTo>
                    <a:lnTo>
                      <a:pt x="5378" y="265"/>
                    </a:lnTo>
                    <a:lnTo>
                      <a:pt x="10491" y="265"/>
                    </a:lnTo>
                    <a:lnTo>
                      <a:pt x="10491" y="0"/>
                    </a:lnTo>
                    <a:close/>
                    <a:moveTo>
                      <a:pt x="10755" y="0"/>
                    </a:moveTo>
                    <a:lnTo>
                      <a:pt x="10755" y="265"/>
                    </a:lnTo>
                    <a:lnTo>
                      <a:pt x="15868" y="265"/>
                    </a:lnTo>
                    <a:lnTo>
                      <a:pt x="15868" y="0"/>
                    </a:lnTo>
                    <a:close/>
                    <a:moveTo>
                      <a:pt x="16133" y="0"/>
                    </a:moveTo>
                    <a:lnTo>
                      <a:pt x="16133" y="265"/>
                    </a:lnTo>
                    <a:lnTo>
                      <a:pt x="21246" y="265"/>
                    </a:lnTo>
                    <a:lnTo>
                      <a:pt x="21246" y="0"/>
                    </a:lnTo>
                    <a:close/>
                    <a:moveTo>
                      <a:pt x="21510" y="0"/>
                    </a:moveTo>
                    <a:lnTo>
                      <a:pt x="21510" y="265"/>
                    </a:lnTo>
                    <a:lnTo>
                      <a:pt x="26447" y="265"/>
                    </a:lnTo>
                    <a:lnTo>
                      <a:pt x="2644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368;p46">
                <a:extLst>
                  <a:ext uri="{FF2B5EF4-FFF2-40B4-BE49-F238E27FC236}">
                    <a16:creationId xmlns:a16="http://schemas.microsoft.com/office/drawing/2014/main" id="{05D75D0F-0F52-930A-B69F-C93EE7E5EA98}"/>
                  </a:ext>
                </a:extLst>
              </p:cNvPr>
              <p:cNvSpPr/>
              <p:nvPr/>
            </p:nvSpPr>
            <p:spPr>
              <a:xfrm>
                <a:off x="766382" y="644551"/>
                <a:ext cx="24268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5" fill="none" extrusionOk="0">
                    <a:moveTo>
                      <a:pt x="5113" y="0"/>
                    </a:moveTo>
                    <a:lnTo>
                      <a:pt x="0" y="0"/>
                    </a:lnTo>
                    <a:lnTo>
                      <a:pt x="0" y="265"/>
                    </a:lnTo>
                    <a:lnTo>
                      <a:pt x="5113" y="265"/>
                    </a:lnTo>
                    <a:lnTo>
                      <a:pt x="5113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369;p46">
                <a:extLst>
                  <a:ext uri="{FF2B5EF4-FFF2-40B4-BE49-F238E27FC236}">
                    <a16:creationId xmlns:a16="http://schemas.microsoft.com/office/drawing/2014/main" id="{927A6025-1050-53B8-5061-32F1C9A5DB13}"/>
                  </a:ext>
                </a:extLst>
              </p:cNvPr>
              <p:cNvSpPr/>
              <p:nvPr/>
            </p:nvSpPr>
            <p:spPr>
              <a:xfrm flipV="1">
                <a:off x="983127" y="657126"/>
                <a:ext cx="281099" cy="101625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5" fill="none" extrusionOk="0">
                    <a:moveTo>
                      <a:pt x="5114" y="0"/>
                    </a:moveTo>
                    <a:lnTo>
                      <a:pt x="1" y="0"/>
                    </a:lnTo>
                    <a:lnTo>
                      <a:pt x="1" y="265"/>
                    </a:lnTo>
                    <a:lnTo>
                      <a:pt x="5114" y="265"/>
                    </a:lnTo>
                    <a:lnTo>
                      <a:pt x="5114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370;p46">
                <a:extLst>
                  <a:ext uri="{FF2B5EF4-FFF2-40B4-BE49-F238E27FC236}">
                    <a16:creationId xmlns:a16="http://schemas.microsoft.com/office/drawing/2014/main" id="{C8F9D1FF-5943-2606-562E-9577980590AF}"/>
                  </a:ext>
                </a:extLst>
              </p:cNvPr>
              <p:cNvSpPr/>
              <p:nvPr/>
            </p:nvSpPr>
            <p:spPr>
              <a:xfrm>
                <a:off x="1276748" y="644551"/>
                <a:ext cx="24268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5" fill="none" extrusionOk="0">
                    <a:moveTo>
                      <a:pt x="5113" y="0"/>
                    </a:moveTo>
                    <a:lnTo>
                      <a:pt x="0" y="0"/>
                    </a:lnTo>
                    <a:lnTo>
                      <a:pt x="0" y="265"/>
                    </a:lnTo>
                    <a:lnTo>
                      <a:pt x="5113" y="265"/>
                    </a:lnTo>
                    <a:lnTo>
                      <a:pt x="5113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371;p46">
                <a:extLst>
                  <a:ext uri="{FF2B5EF4-FFF2-40B4-BE49-F238E27FC236}">
                    <a16:creationId xmlns:a16="http://schemas.microsoft.com/office/drawing/2014/main" id="{F7C01B06-E657-0285-3AEF-E482079E31D7}"/>
                  </a:ext>
                </a:extLst>
              </p:cNvPr>
              <p:cNvSpPr/>
              <p:nvPr/>
            </p:nvSpPr>
            <p:spPr>
              <a:xfrm>
                <a:off x="1531907" y="644551"/>
                <a:ext cx="24268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5" fill="none" extrusionOk="0">
                    <a:moveTo>
                      <a:pt x="5114" y="0"/>
                    </a:moveTo>
                    <a:lnTo>
                      <a:pt x="1" y="0"/>
                    </a:lnTo>
                    <a:lnTo>
                      <a:pt x="1" y="265"/>
                    </a:lnTo>
                    <a:lnTo>
                      <a:pt x="5114" y="265"/>
                    </a:lnTo>
                    <a:lnTo>
                      <a:pt x="5114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372;p46">
                <a:extLst>
                  <a:ext uri="{FF2B5EF4-FFF2-40B4-BE49-F238E27FC236}">
                    <a16:creationId xmlns:a16="http://schemas.microsoft.com/office/drawing/2014/main" id="{E5BF435D-08BD-1FB6-CED0-C2C27D082347}"/>
                  </a:ext>
                </a:extLst>
              </p:cNvPr>
              <p:cNvSpPr/>
              <p:nvPr/>
            </p:nvSpPr>
            <p:spPr>
              <a:xfrm>
                <a:off x="1787067" y="644551"/>
                <a:ext cx="234333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265" fill="none" extrusionOk="0">
                    <a:moveTo>
                      <a:pt x="4938" y="0"/>
                    </a:moveTo>
                    <a:lnTo>
                      <a:pt x="1" y="0"/>
                    </a:lnTo>
                    <a:lnTo>
                      <a:pt x="1" y="265"/>
                    </a:lnTo>
                    <a:lnTo>
                      <a:pt x="4938" y="265"/>
                    </a:lnTo>
                    <a:lnTo>
                      <a:pt x="4938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373;p46">
                <a:extLst>
                  <a:ext uri="{FF2B5EF4-FFF2-40B4-BE49-F238E27FC236}">
                    <a16:creationId xmlns:a16="http://schemas.microsoft.com/office/drawing/2014/main" id="{C844FEE9-E02D-FF98-F1F5-6BA78A273AD1}"/>
                  </a:ext>
                </a:extLst>
              </p:cNvPr>
              <p:cNvSpPr/>
              <p:nvPr/>
            </p:nvSpPr>
            <p:spPr>
              <a:xfrm>
                <a:off x="753854" y="644551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extrusionOk="0">
                    <a:moveTo>
                      <a:pt x="0" y="0"/>
                    </a:moveTo>
                    <a:lnTo>
                      <a:pt x="0" y="265"/>
                    </a:lnTo>
                    <a:lnTo>
                      <a:pt x="264" y="265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374;p46">
                <a:extLst>
                  <a:ext uri="{FF2B5EF4-FFF2-40B4-BE49-F238E27FC236}">
                    <a16:creationId xmlns:a16="http://schemas.microsoft.com/office/drawing/2014/main" id="{F074AC60-E013-0D07-9CD1-1E56148B7024}"/>
                  </a:ext>
                </a:extLst>
              </p:cNvPr>
              <p:cNvSpPr/>
              <p:nvPr/>
            </p:nvSpPr>
            <p:spPr>
              <a:xfrm>
                <a:off x="753854" y="644551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fill="none" extrusionOk="0">
                    <a:moveTo>
                      <a:pt x="264" y="0"/>
                    </a:moveTo>
                    <a:lnTo>
                      <a:pt x="0" y="0"/>
                    </a:lnTo>
                    <a:lnTo>
                      <a:pt x="0" y="265"/>
                    </a:lnTo>
                    <a:lnTo>
                      <a:pt x="264" y="265"/>
                    </a:lnTo>
                    <a:lnTo>
                      <a:pt x="264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375;p46">
                <a:extLst>
                  <a:ext uri="{FF2B5EF4-FFF2-40B4-BE49-F238E27FC236}">
                    <a16:creationId xmlns:a16="http://schemas.microsoft.com/office/drawing/2014/main" id="{889EE93E-57DA-E9B3-2518-01373A718C0B}"/>
                  </a:ext>
                </a:extLst>
              </p:cNvPr>
              <p:cNvSpPr/>
              <p:nvPr/>
            </p:nvSpPr>
            <p:spPr>
              <a:xfrm>
                <a:off x="1009014" y="644551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extrusionOk="0">
                    <a:moveTo>
                      <a:pt x="0" y="0"/>
                    </a:move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376;p46">
                <a:extLst>
                  <a:ext uri="{FF2B5EF4-FFF2-40B4-BE49-F238E27FC236}">
                    <a16:creationId xmlns:a16="http://schemas.microsoft.com/office/drawing/2014/main" id="{2F60A942-71D5-DD08-5D90-26133DB68E1A}"/>
                  </a:ext>
                </a:extLst>
              </p:cNvPr>
              <p:cNvSpPr/>
              <p:nvPr/>
            </p:nvSpPr>
            <p:spPr>
              <a:xfrm>
                <a:off x="1009014" y="644551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fill="none" extrusionOk="0">
                    <a:moveTo>
                      <a:pt x="265" y="0"/>
                    </a:moveTo>
                    <a:lnTo>
                      <a:pt x="0" y="0"/>
                    </a:ln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377;p46">
                <a:extLst>
                  <a:ext uri="{FF2B5EF4-FFF2-40B4-BE49-F238E27FC236}">
                    <a16:creationId xmlns:a16="http://schemas.microsoft.com/office/drawing/2014/main" id="{2F4CB18D-F4A6-649A-CCB9-48D618325FD8}"/>
                  </a:ext>
                </a:extLst>
              </p:cNvPr>
              <p:cNvSpPr/>
              <p:nvPr/>
            </p:nvSpPr>
            <p:spPr>
              <a:xfrm>
                <a:off x="1264173" y="644551"/>
                <a:ext cx="12623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65" extrusionOk="0">
                    <a:moveTo>
                      <a:pt x="1" y="0"/>
                    </a:move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378;p46">
                <a:extLst>
                  <a:ext uri="{FF2B5EF4-FFF2-40B4-BE49-F238E27FC236}">
                    <a16:creationId xmlns:a16="http://schemas.microsoft.com/office/drawing/2014/main" id="{A7CBB1B0-6F7B-3AB0-BCFC-E9834CAD20A7}"/>
                  </a:ext>
                </a:extLst>
              </p:cNvPr>
              <p:cNvSpPr/>
              <p:nvPr/>
            </p:nvSpPr>
            <p:spPr>
              <a:xfrm>
                <a:off x="1264173" y="644551"/>
                <a:ext cx="12623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65" fill="none" extrusionOk="0">
                    <a:moveTo>
                      <a:pt x="265" y="0"/>
                    </a:moveTo>
                    <a:lnTo>
                      <a:pt x="1" y="0"/>
                    </a:ln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379;p46">
                <a:extLst>
                  <a:ext uri="{FF2B5EF4-FFF2-40B4-BE49-F238E27FC236}">
                    <a16:creationId xmlns:a16="http://schemas.microsoft.com/office/drawing/2014/main" id="{A8B76EB5-EF9A-9C9D-E572-19C33E4681FE}"/>
                  </a:ext>
                </a:extLst>
              </p:cNvPr>
              <p:cNvSpPr/>
              <p:nvPr/>
            </p:nvSpPr>
            <p:spPr>
              <a:xfrm>
                <a:off x="1519380" y="644551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extrusionOk="0">
                    <a:moveTo>
                      <a:pt x="0" y="0"/>
                    </a:move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380;p46">
                <a:extLst>
                  <a:ext uri="{FF2B5EF4-FFF2-40B4-BE49-F238E27FC236}">
                    <a16:creationId xmlns:a16="http://schemas.microsoft.com/office/drawing/2014/main" id="{743448E4-FB5C-78DB-ADC1-6A7ED2E63DDA}"/>
                  </a:ext>
                </a:extLst>
              </p:cNvPr>
              <p:cNvSpPr/>
              <p:nvPr/>
            </p:nvSpPr>
            <p:spPr>
              <a:xfrm>
                <a:off x="1519380" y="644551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fill="none" extrusionOk="0">
                    <a:moveTo>
                      <a:pt x="265" y="0"/>
                    </a:moveTo>
                    <a:lnTo>
                      <a:pt x="0" y="0"/>
                    </a:ln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381;p46">
                <a:extLst>
                  <a:ext uri="{FF2B5EF4-FFF2-40B4-BE49-F238E27FC236}">
                    <a16:creationId xmlns:a16="http://schemas.microsoft.com/office/drawing/2014/main" id="{CB5F54A8-35C0-5A5F-5633-89220F1C306D}"/>
                  </a:ext>
                </a:extLst>
              </p:cNvPr>
              <p:cNvSpPr/>
              <p:nvPr/>
            </p:nvSpPr>
            <p:spPr>
              <a:xfrm>
                <a:off x="1774539" y="644551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extrusionOk="0">
                    <a:moveTo>
                      <a:pt x="1" y="0"/>
                    </a:move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382;p46">
                <a:extLst>
                  <a:ext uri="{FF2B5EF4-FFF2-40B4-BE49-F238E27FC236}">
                    <a16:creationId xmlns:a16="http://schemas.microsoft.com/office/drawing/2014/main" id="{CC320B8C-A5B3-B622-08BF-305707F4944A}"/>
                  </a:ext>
                </a:extLst>
              </p:cNvPr>
              <p:cNvSpPr/>
              <p:nvPr/>
            </p:nvSpPr>
            <p:spPr>
              <a:xfrm>
                <a:off x="1774539" y="644551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fill="none" extrusionOk="0">
                    <a:moveTo>
                      <a:pt x="265" y="0"/>
                    </a:moveTo>
                    <a:lnTo>
                      <a:pt x="1" y="0"/>
                    </a:ln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383;p46">
                <a:extLst>
                  <a:ext uri="{FF2B5EF4-FFF2-40B4-BE49-F238E27FC236}">
                    <a16:creationId xmlns:a16="http://schemas.microsoft.com/office/drawing/2014/main" id="{6F147AB6-4D3F-80F3-2FE1-12E40AF6126F}"/>
                  </a:ext>
                </a:extLst>
              </p:cNvPr>
              <p:cNvSpPr/>
              <p:nvPr/>
            </p:nvSpPr>
            <p:spPr>
              <a:xfrm>
                <a:off x="2021346" y="644551"/>
                <a:ext cx="14711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65" extrusionOk="0">
                    <a:moveTo>
                      <a:pt x="1" y="0"/>
                    </a:moveTo>
                    <a:lnTo>
                      <a:pt x="1" y="265"/>
                    </a:lnTo>
                    <a:lnTo>
                      <a:pt x="309" y="265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384;p46">
                <a:extLst>
                  <a:ext uri="{FF2B5EF4-FFF2-40B4-BE49-F238E27FC236}">
                    <a16:creationId xmlns:a16="http://schemas.microsoft.com/office/drawing/2014/main" id="{27A0AD26-E5F3-F8FC-3E11-C71E8257FE63}"/>
                  </a:ext>
                </a:extLst>
              </p:cNvPr>
              <p:cNvSpPr/>
              <p:nvPr/>
            </p:nvSpPr>
            <p:spPr>
              <a:xfrm>
                <a:off x="2021346" y="644551"/>
                <a:ext cx="14711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65" fill="none" extrusionOk="0">
                    <a:moveTo>
                      <a:pt x="309" y="0"/>
                    </a:moveTo>
                    <a:lnTo>
                      <a:pt x="1" y="0"/>
                    </a:lnTo>
                    <a:lnTo>
                      <a:pt x="1" y="265"/>
                    </a:lnTo>
                    <a:lnTo>
                      <a:pt x="309" y="265"/>
                    </a:lnTo>
                    <a:lnTo>
                      <a:pt x="309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385;p46">
                <a:extLst>
                  <a:ext uri="{FF2B5EF4-FFF2-40B4-BE49-F238E27FC236}">
                    <a16:creationId xmlns:a16="http://schemas.microsoft.com/office/drawing/2014/main" id="{D7C1CCFA-FE78-1241-38E6-657E105EE92B}"/>
                  </a:ext>
                </a:extLst>
              </p:cNvPr>
              <p:cNvSpPr/>
              <p:nvPr/>
            </p:nvSpPr>
            <p:spPr>
              <a:xfrm>
                <a:off x="766382" y="899710"/>
                <a:ext cx="1255042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447" h="265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5113" y="265"/>
                    </a:lnTo>
                    <a:lnTo>
                      <a:pt x="5113" y="1"/>
                    </a:lnTo>
                    <a:close/>
                    <a:moveTo>
                      <a:pt x="5378" y="1"/>
                    </a:moveTo>
                    <a:lnTo>
                      <a:pt x="5378" y="265"/>
                    </a:lnTo>
                    <a:lnTo>
                      <a:pt x="10491" y="265"/>
                    </a:lnTo>
                    <a:lnTo>
                      <a:pt x="10491" y="1"/>
                    </a:lnTo>
                    <a:close/>
                    <a:moveTo>
                      <a:pt x="10755" y="1"/>
                    </a:moveTo>
                    <a:lnTo>
                      <a:pt x="10755" y="265"/>
                    </a:lnTo>
                    <a:lnTo>
                      <a:pt x="15868" y="265"/>
                    </a:lnTo>
                    <a:lnTo>
                      <a:pt x="15868" y="1"/>
                    </a:lnTo>
                    <a:close/>
                    <a:moveTo>
                      <a:pt x="16133" y="1"/>
                    </a:moveTo>
                    <a:lnTo>
                      <a:pt x="16133" y="265"/>
                    </a:lnTo>
                    <a:lnTo>
                      <a:pt x="21246" y="265"/>
                    </a:lnTo>
                    <a:lnTo>
                      <a:pt x="21246" y="1"/>
                    </a:lnTo>
                    <a:close/>
                    <a:moveTo>
                      <a:pt x="21510" y="1"/>
                    </a:moveTo>
                    <a:lnTo>
                      <a:pt x="21510" y="265"/>
                    </a:lnTo>
                    <a:lnTo>
                      <a:pt x="26447" y="265"/>
                    </a:lnTo>
                    <a:lnTo>
                      <a:pt x="26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386;p46">
                <a:extLst>
                  <a:ext uri="{FF2B5EF4-FFF2-40B4-BE49-F238E27FC236}">
                    <a16:creationId xmlns:a16="http://schemas.microsoft.com/office/drawing/2014/main" id="{FD756230-58B9-22CB-9D9A-AAC57722AFBB}"/>
                  </a:ext>
                </a:extLst>
              </p:cNvPr>
              <p:cNvSpPr/>
              <p:nvPr/>
            </p:nvSpPr>
            <p:spPr>
              <a:xfrm>
                <a:off x="766382" y="899710"/>
                <a:ext cx="24268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5" fill="none" extrusionOk="0">
                    <a:moveTo>
                      <a:pt x="5113" y="1"/>
                    </a:moveTo>
                    <a:lnTo>
                      <a:pt x="0" y="1"/>
                    </a:lnTo>
                    <a:lnTo>
                      <a:pt x="0" y="265"/>
                    </a:lnTo>
                    <a:lnTo>
                      <a:pt x="5113" y="265"/>
                    </a:lnTo>
                    <a:lnTo>
                      <a:pt x="5113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387;p46">
                <a:extLst>
                  <a:ext uri="{FF2B5EF4-FFF2-40B4-BE49-F238E27FC236}">
                    <a16:creationId xmlns:a16="http://schemas.microsoft.com/office/drawing/2014/main" id="{95CB3A87-DA91-DA94-C7B1-45AEAB4C2652}"/>
                  </a:ext>
                </a:extLst>
              </p:cNvPr>
              <p:cNvSpPr/>
              <p:nvPr/>
            </p:nvSpPr>
            <p:spPr>
              <a:xfrm>
                <a:off x="1021541" y="899710"/>
                <a:ext cx="24268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5" fill="none" extrusionOk="0">
                    <a:moveTo>
                      <a:pt x="5114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5114" y="265"/>
                    </a:lnTo>
                    <a:lnTo>
                      <a:pt x="5114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388;p46">
                <a:extLst>
                  <a:ext uri="{FF2B5EF4-FFF2-40B4-BE49-F238E27FC236}">
                    <a16:creationId xmlns:a16="http://schemas.microsoft.com/office/drawing/2014/main" id="{FDD5ED36-50CE-73B1-BC0B-9C691FA95343}"/>
                  </a:ext>
                </a:extLst>
              </p:cNvPr>
              <p:cNvSpPr/>
              <p:nvPr/>
            </p:nvSpPr>
            <p:spPr>
              <a:xfrm>
                <a:off x="1276748" y="899710"/>
                <a:ext cx="24268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5" fill="none" extrusionOk="0">
                    <a:moveTo>
                      <a:pt x="5113" y="1"/>
                    </a:moveTo>
                    <a:lnTo>
                      <a:pt x="0" y="1"/>
                    </a:lnTo>
                    <a:lnTo>
                      <a:pt x="0" y="265"/>
                    </a:lnTo>
                    <a:lnTo>
                      <a:pt x="5113" y="265"/>
                    </a:lnTo>
                    <a:lnTo>
                      <a:pt x="5113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389;p46">
                <a:extLst>
                  <a:ext uri="{FF2B5EF4-FFF2-40B4-BE49-F238E27FC236}">
                    <a16:creationId xmlns:a16="http://schemas.microsoft.com/office/drawing/2014/main" id="{A147F094-BF04-1B91-4CC1-AC465D20172D}"/>
                  </a:ext>
                </a:extLst>
              </p:cNvPr>
              <p:cNvSpPr/>
              <p:nvPr/>
            </p:nvSpPr>
            <p:spPr>
              <a:xfrm>
                <a:off x="1531907" y="899710"/>
                <a:ext cx="24268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5" fill="none" extrusionOk="0">
                    <a:moveTo>
                      <a:pt x="5114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5114" y="265"/>
                    </a:lnTo>
                    <a:lnTo>
                      <a:pt x="5114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4" name="Google Shape;1390;p46">
                <a:extLst>
                  <a:ext uri="{FF2B5EF4-FFF2-40B4-BE49-F238E27FC236}">
                    <a16:creationId xmlns:a16="http://schemas.microsoft.com/office/drawing/2014/main" id="{6576A998-A35A-0EF3-FC62-F8DC034A997C}"/>
                  </a:ext>
                </a:extLst>
              </p:cNvPr>
              <p:cNvSpPr/>
              <p:nvPr/>
            </p:nvSpPr>
            <p:spPr>
              <a:xfrm>
                <a:off x="1787067" y="899710"/>
                <a:ext cx="234333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265" fill="none" extrusionOk="0">
                    <a:moveTo>
                      <a:pt x="4938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4938" y="265"/>
                    </a:lnTo>
                    <a:lnTo>
                      <a:pt x="4938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5" name="Google Shape;1391;p46">
                <a:extLst>
                  <a:ext uri="{FF2B5EF4-FFF2-40B4-BE49-F238E27FC236}">
                    <a16:creationId xmlns:a16="http://schemas.microsoft.com/office/drawing/2014/main" id="{D27D5C53-1BBE-FBE5-6F1F-B36FB6061F1E}"/>
                  </a:ext>
                </a:extLst>
              </p:cNvPr>
              <p:cNvSpPr/>
              <p:nvPr/>
            </p:nvSpPr>
            <p:spPr>
              <a:xfrm>
                <a:off x="753854" y="899710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264" y="265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6" name="Google Shape;1392;p46">
                <a:extLst>
                  <a:ext uri="{FF2B5EF4-FFF2-40B4-BE49-F238E27FC236}">
                    <a16:creationId xmlns:a16="http://schemas.microsoft.com/office/drawing/2014/main" id="{635E2863-4267-A34A-2575-4CA0E49D60EF}"/>
                  </a:ext>
                </a:extLst>
              </p:cNvPr>
              <p:cNvSpPr/>
              <p:nvPr/>
            </p:nvSpPr>
            <p:spPr>
              <a:xfrm>
                <a:off x="753854" y="899710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fill="none" extrusionOk="0">
                    <a:moveTo>
                      <a:pt x="264" y="1"/>
                    </a:moveTo>
                    <a:lnTo>
                      <a:pt x="0" y="1"/>
                    </a:lnTo>
                    <a:lnTo>
                      <a:pt x="0" y="265"/>
                    </a:lnTo>
                    <a:lnTo>
                      <a:pt x="264" y="265"/>
                    </a:lnTo>
                    <a:lnTo>
                      <a:pt x="264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7" name="Google Shape;1393;p46">
                <a:extLst>
                  <a:ext uri="{FF2B5EF4-FFF2-40B4-BE49-F238E27FC236}">
                    <a16:creationId xmlns:a16="http://schemas.microsoft.com/office/drawing/2014/main" id="{E0A12D64-0B72-5453-A476-318AF42AC58F}"/>
                  </a:ext>
                </a:extLst>
              </p:cNvPr>
              <p:cNvSpPr/>
              <p:nvPr/>
            </p:nvSpPr>
            <p:spPr>
              <a:xfrm>
                <a:off x="1009014" y="899710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8" name="Google Shape;1394;p46">
                <a:extLst>
                  <a:ext uri="{FF2B5EF4-FFF2-40B4-BE49-F238E27FC236}">
                    <a16:creationId xmlns:a16="http://schemas.microsoft.com/office/drawing/2014/main" id="{9267F04E-1C06-9CF0-5004-DA3B31EC0786}"/>
                  </a:ext>
                </a:extLst>
              </p:cNvPr>
              <p:cNvSpPr/>
              <p:nvPr/>
            </p:nvSpPr>
            <p:spPr>
              <a:xfrm>
                <a:off x="1009014" y="899710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fill="none" extrusionOk="0">
                    <a:moveTo>
                      <a:pt x="265" y="1"/>
                    </a:moveTo>
                    <a:lnTo>
                      <a:pt x="0" y="1"/>
                    </a:ln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9" name="Google Shape;1395;p46">
                <a:extLst>
                  <a:ext uri="{FF2B5EF4-FFF2-40B4-BE49-F238E27FC236}">
                    <a16:creationId xmlns:a16="http://schemas.microsoft.com/office/drawing/2014/main" id="{3C131194-BFA6-E143-F1FE-73C3862AF60D}"/>
                  </a:ext>
                </a:extLst>
              </p:cNvPr>
              <p:cNvSpPr/>
              <p:nvPr/>
            </p:nvSpPr>
            <p:spPr>
              <a:xfrm>
                <a:off x="1264173" y="899710"/>
                <a:ext cx="12623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65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396;p46">
                <a:extLst>
                  <a:ext uri="{FF2B5EF4-FFF2-40B4-BE49-F238E27FC236}">
                    <a16:creationId xmlns:a16="http://schemas.microsoft.com/office/drawing/2014/main" id="{664B9DD5-33B7-6BE2-3194-C65B58D27950}"/>
                  </a:ext>
                </a:extLst>
              </p:cNvPr>
              <p:cNvSpPr/>
              <p:nvPr/>
            </p:nvSpPr>
            <p:spPr>
              <a:xfrm>
                <a:off x="1264173" y="899710"/>
                <a:ext cx="12623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65" fill="none" extrusionOk="0">
                    <a:moveTo>
                      <a:pt x="265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397;p46">
                <a:extLst>
                  <a:ext uri="{FF2B5EF4-FFF2-40B4-BE49-F238E27FC236}">
                    <a16:creationId xmlns:a16="http://schemas.microsoft.com/office/drawing/2014/main" id="{09BFA6D3-1064-C386-A893-9CCA432554A0}"/>
                  </a:ext>
                </a:extLst>
              </p:cNvPr>
              <p:cNvSpPr/>
              <p:nvPr/>
            </p:nvSpPr>
            <p:spPr>
              <a:xfrm>
                <a:off x="1519380" y="899710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398;p46">
                <a:extLst>
                  <a:ext uri="{FF2B5EF4-FFF2-40B4-BE49-F238E27FC236}">
                    <a16:creationId xmlns:a16="http://schemas.microsoft.com/office/drawing/2014/main" id="{AB3BDB5F-FB27-072E-2F90-0836E722BF24}"/>
                  </a:ext>
                </a:extLst>
              </p:cNvPr>
              <p:cNvSpPr/>
              <p:nvPr/>
            </p:nvSpPr>
            <p:spPr>
              <a:xfrm>
                <a:off x="1519380" y="899710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fill="none" extrusionOk="0">
                    <a:moveTo>
                      <a:pt x="265" y="1"/>
                    </a:moveTo>
                    <a:lnTo>
                      <a:pt x="0" y="1"/>
                    </a:ln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399;p46">
                <a:extLst>
                  <a:ext uri="{FF2B5EF4-FFF2-40B4-BE49-F238E27FC236}">
                    <a16:creationId xmlns:a16="http://schemas.microsoft.com/office/drawing/2014/main" id="{7C9EEAAA-4CF3-5231-6B8B-4AC909728E4D}"/>
                  </a:ext>
                </a:extLst>
              </p:cNvPr>
              <p:cNvSpPr/>
              <p:nvPr/>
            </p:nvSpPr>
            <p:spPr>
              <a:xfrm>
                <a:off x="1774539" y="899710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400;p46">
                <a:extLst>
                  <a:ext uri="{FF2B5EF4-FFF2-40B4-BE49-F238E27FC236}">
                    <a16:creationId xmlns:a16="http://schemas.microsoft.com/office/drawing/2014/main" id="{BD85FFBB-5705-30AD-EBE0-699D31489FF2}"/>
                  </a:ext>
                </a:extLst>
              </p:cNvPr>
              <p:cNvSpPr/>
              <p:nvPr/>
            </p:nvSpPr>
            <p:spPr>
              <a:xfrm>
                <a:off x="1774539" y="899710"/>
                <a:ext cx="12576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5" fill="none" extrusionOk="0">
                    <a:moveTo>
                      <a:pt x="265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401;p46">
                <a:extLst>
                  <a:ext uri="{FF2B5EF4-FFF2-40B4-BE49-F238E27FC236}">
                    <a16:creationId xmlns:a16="http://schemas.microsoft.com/office/drawing/2014/main" id="{BFB2F190-2FB6-8DC9-837B-5B576B3EF983}"/>
                  </a:ext>
                </a:extLst>
              </p:cNvPr>
              <p:cNvSpPr/>
              <p:nvPr/>
            </p:nvSpPr>
            <p:spPr>
              <a:xfrm>
                <a:off x="2021346" y="899710"/>
                <a:ext cx="14711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65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309" y="265"/>
                    </a:lnTo>
                    <a:lnTo>
                      <a:pt x="3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1" name="Google Shape;1402;p46">
                <a:extLst>
                  <a:ext uri="{FF2B5EF4-FFF2-40B4-BE49-F238E27FC236}">
                    <a16:creationId xmlns:a16="http://schemas.microsoft.com/office/drawing/2014/main" id="{A7849CD2-CDBA-1A0F-2AF0-CAA1584C9A1D}"/>
                  </a:ext>
                </a:extLst>
              </p:cNvPr>
              <p:cNvSpPr/>
              <p:nvPr/>
            </p:nvSpPr>
            <p:spPr>
              <a:xfrm>
                <a:off x="2021346" y="899710"/>
                <a:ext cx="14711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65" fill="none" extrusionOk="0">
                    <a:moveTo>
                      <a:pt x="309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309" y="265"/>
                    </a:lnTo>
                    <a:lnTo>
                      <a:pt x="309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403;p46">
                <a:extLst>
                  <a:ext uri="{FF2B5EF4-FFF2-40B4-BE49-F238E27FC236}">
                    <a16:creationId xmlns:a16="http://schemas.microsoft.com/office/drawing/2014/main" id="{43DD359A-42CE-B39F-C869-941A3ED238C8}"/>
                  </a:ext>
                </a:extLst>
              </p:cNvPr>
              <p:cNvSpPr/>
              <p:nvPr/>
            </p:nvSpPr>
            <p:spPr>
              <a:xfrm>
                <a:off x="766382" y="1154869"/>
                <a:ext cx="1255042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6447" h="266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5113" y="265"/>
                    </a:lnTo>
                    <a:lnTo>
                      <a:pt x="5113" y="1"/>
                    </a:lnTo>
                    <a:close/>
                    <a:moveTo>
                      <a:pt x="5378" y="1"/>
                    </a:moveTo>
                    <a:lnTo>
                      <a:pt x="5378" y="265"/>
                    </a:lnTo>
                    <a:lnTo>
                      <a:pt x="10491" y="265"/>
                    </a:lnTo>
                    <a:lnTo>
                      <a:pt x="10491" y="1"/>
                    </a:lnTo>
                    <a:close/>
                    <a:moveTo>
                      <a:pt x="10755" y="1"/>
                    </a:moveTo>
                    <a:lnTo>
                      <a:pt x="10755" y="265"/>
                    </a:lnTo>
                    <a:lnTo>
                      <a:pt x="15868" y="265"/>
                    </a:lnTo>
                    <a:lnTo>
                      <a:pt x="15868" y="1"/>
                    </a:lnTo>
                    <a:close/>
                    <a:moveTo>
                      <a:pt x="16133" y="1"/>
                    </a:moveTo>
                    <a:lnTo>
                      <a:pt x="16133" y="265"/>
                    </a:lnTo>
                    <a:lnTo>
                      <a:pt x="21246" y="265"/>
                    </a:lnTo>
                    <a:lnTo>
                      <a:pt x="21246" y="1"/>
                    </a:lnTo>
                    <a:close/>
                    <a:moveTo>
                      <a:pt x="21510" y="1"/>
                    </a:moveTo>
                    <a:lnTo>
                      <a:pt x="21510" y="265"/>
                    </a:lnTo>
                    <a:lnTo>
                      <a:pt x="26447" y="265"/>
                    </a:lnTo>
                    <a:lnTo>
                      <a:pt x="264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404;p46">
                <a:extLst>
                  <a:ext uri="{FF2B5EF4-FFF2-40B4-BE49-F238E27FC236}">
                    <a16:creationId xmlns:a16="http://schemas.microsoft.com/office/drawing/2014/main" id="{86183057-49CF-1797-807A-319CFEAE850C}"/>
                  </a:ext>
                </a:extLst>
              </p:cNvPr>
              <p:cNvSpPr/>
              <p:nvPr/>
            </p:nvSpPr>
            <p:spPr>
              <a:xfrm>
                <a:off x="766382" y="1154869"/>
                <a:ext cx="242685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6" fill="none" extrusionOk="0">
                    <a:moveTo>
                      <a:pt x="5113" y="1"/>
                    </a:moveTo>
                    <a:lnTo>
                      <a:pt x="0" y="1"/>
                    </a:lnTo>
                    <a:lnTo>
                      <a:pt x="0" y="265"/>
                    </a:lnTo>
                    <a:lnTo>
                      <a:pt x="5113" y="265"/>
                    </a:lnTo>
                    <a:lnTo>
                      <a:pt x="5113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405;p46">
                <a:extLst>
                  <a:ext uri="{FF2B5EF4-FFF2-40B4-BE49-F238E27FC236}">
                    <a16:creationId xmlns:a16="http://schemas.microsoft.com/office/drawing/2014/main" id="{96B71E93-2EE7-6E46-FACA-828DB9D7A33E}"/>
                  </a:ext>
                </a:extLst>
              </p:cNvPr>
              <p:cNvSpPr/>
              <p:nvPr/>
            </p:nvSpPr>
            <p:spPr>
              <a:xfrm>
                <a:off x="1021541" y="1154869"/>
                <a:ext cx="242685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6" fill="none" extrusionOk="0">
                    <a:moveTo>
                      <a:pt x="5114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5114" y="265"/>
                    </a:lnTo>
                    <a:lnTo>
                      <a:pt x="5114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3" name="Google Shape;1406;p46">
                <a:extLst>
                  <a:ext uri="{FF2B5EF4-FFF2-40B4-BE49-F238E27FC236}">
                    <a16:creationId xmlns:a16="http://schemas.microsoft.com/office/drawing/2014/main" id="{B3C1CB01-7345-7814-1A4F-7D2D62C40DB3}"/>
                  </a:ext>
                </a:extLst>
              </p:cNvPr>
              <p:cNvSpPr/>
              <p:nvPr/>
            </p:nvSpPr>
            <p:spPr>
              <a:xfrm>
                <a:off x="1276748" y="1154869"/>
                <a:ext cx="242685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6" fill="none" extrusionOk="0">
                    <a:moveTo>
                      <a:pt x="5113" y="1"/>
                    </a:moveTo>
                    <a:lnTo>
                      <a:pt x="0" y="1"/>
                    </a:lnTo>
                    <a:lnTo>
                      <a:pt x="0" y="265"/>
                    </a:lnTo>
                    <a:lnTo>
                      <a:pt x="5113" y="265"/>
                    </a:lnTo>
                    <a:lnTo>
                      <a:pt x="5113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4" name="Google Shape;1407;p46">
                <a:extLst>
                  <a:ext uri="{FF2B5EF4-FFF2-40B4-BE49-F238E27FC236}">
                    <a16:creationId xmlns:a16="http://schemas.microsoft.com/office/drawing/2014/main" id="{A71DABF4-A484-EE19-65CC-92EADFF144F7}"/>
                  </a:ext>
                </a:extLst>
              </p:cNvPr>
              <p:cNvSpPr/>
              <p:nvPr/>
            </p:nvSpPr>
            <p:spPr>
              <a:xfrm>
                <a:off x="1531907" y="1154869"/>
                <a:ext cx="242685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5114" h="266" fill="none" extrusionOk="0">
                    <a:moveTo>
                      <a:pt x="5114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5114" y="265"/>
                    </a:lnTo>
                    <a:lnTo>
                      <a:pt x="5114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408;p46">
                <a:extLst>
                  <a:ext uri="{FF2B5EF4-FFF2-40B4-BE49-F238E27FC236}">
                    <a16:creationId xmlns:a16="http://schemas.microsoft.com/office/drawing/2014/main" id="{7788BDF4-CC44-7CC1-F02A-3EB6C7859118}"/>
                  </a:ext>
                </a:extLst>
              </p:cNvPr>
              <p:cNvSpPr/>
              <p:nvPr/>
            </p:nvSpPr>
            <p:spPr>
              <a:xfrm>
                <a:off x="1787067" y="1154869"/>
                <a:ext cx="234333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266" fill="none" extrusionOk="0">
                    <a:moveTo>
                      <a:pt x="4938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4938" y="265"/>
                    </a:lnTo>
                    <a:lnTo>
                      <a:pt x="4938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409;p46">
                <a:extLst>
                  <a:ext uri="{FF2B5EF4-FFF2-40B4-BE49-F238E27FC236}">
                    <a16:creationId xmlns:a16="http://schemas.microsoft.com/office/drawing/2014/main" id="{3A4EA4A4-C318-7BAD-B926-E4B363D76603}"/>
                  </a:ext>
                </a:extLst>
              </p:cNvPr>
              <p:cNvSpPr/>
              <p:nvPr/>
            </p:nvSpPr>
            <p:spPr>
              <a:xfrm>
                <a:off x="753854" y="1154869"/>
                <a:ext cx="12576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6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264" y="265"/>
                    </a:lnTo>
                    <a:lnTo>
                      <a:pt x="2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410;p46">
                <a:extLst>
                  <a:ext uri="{FF2B5EF4-FFF2-40B4-BE49-F238E27FC236}">
                    <a16:creationId xmlns:a16="http://schemas.microsoft.com/office/drawing/2014/main" id="{98BCC731-0771-5FFD-D278-CCB10CF40004}"/>
                  </a:ext>
                </a:extLst>
              </p:cNvPr>
              <p:cNvSpPr/>
              <p:nvPr/>
            </p:nvSpPr>
            <p:spPr>
              <a:xfrm>
                <a:off x="753854" y="1154869"/>
                <a:ext cx="12576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6" fill="none" extrusionOk="0">
                    <a:moveTo>
                      <a:pt x="264" y="1"/>
                    </a:moveTo>
                    <a:lnTo>
                      <a:pt x="0" y="1"/>
                    </a:lnTo>
                    <a:lnTo>
                      <a:pt x="0" y="265"/>
                    </a:lnTo>
                    <a:lnTo>
                      <a:pt x="264" y="265"/>
                    </a:lnTo>
                    <a:lnTo>
                      <a:pt x="264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" name="Google Shape;1411;p46">
                <a:extLst>
                  <a:ext uri="{FF2B5EF4-FFF2-40B4-BE49-F238E27FC236}">
                    <a16:creationId xmlns:a16="http://schemas.microsoft.com/office/drawing/2014/main" id="{6F18CE88-3BB6-7113-378F-A80E7051B166}"/>
                  </a:ext>
                </a:extLst>
              </p:cNvPr>
              <p:cNvSpPr/>
              <p:nvPr/>
            </p:nvSpPr>
            <p:spPr>
              <a:xfrm>
                <a:off x="1009014" y="1154869"/>
                <a:ext cx="12576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6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412;p46">
                <a:extLst>
                  <a:ext uri="{FF2B5EF4-FFF2-40B4-BE49-F238E27FC236}">
                    <a16:creationId xmlns:a16="http://schemas.microsoft.com/office/drawing/2014/main" id="{708574B6-71DC-F82C-3909-48F0C59C882F}"/>
                  </a:ext>
                </a:extLst>
              </p:cNvPr>
              <p:cNvSpPr/>
              <p:nvPr/>
            </p:nvSpPr>
            <p:spPr>
              <a:xfrm>
                <a:off x="1009014" y="1154869"/>
                <a:ext cx="12576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6" fill="none" extrusionOk="0">
                    <a:moveTo>
                      <a:pt x="265" y="1"/>
                    </a:moveTo>
                    <a:lnTo>
                      <a:pt x="0" y="1"/>
                    </a:ln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413;p46">
                <a:extLst>
                  <a:ext uri="{FF2B5EF4-FFF2-40B4-BE49-F238E27FC236}">
                    <a16:creationId xmlns:a16="http://schemas.microsoft.com/office/drawing/2014/main" id="{68CA743C-1D91-191D-7A4D-BA6C4742DF82}"/>
                  </a:ext>
                </a:extLst>
              </p:cNvPr>
              <p:cNvSpPr/>
              <p:nvPr/>
            </p:nvSpPr>
            <p:spPr>
              <a:xfrm>
                <a:off x="1264173" y="1154869"/>
                <a:ext cx="12623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414;p46">
                <a:extLst>
                  <a:ext uri="{FF2B5EF4-FFF2-40B4-BE49-F238E27FC236}">
                    <a16:creationId xmlns:a16="http://schemas.microsoft.com/office/drawing/2014/main" id="{B3F7F41C-A56A-9195-D4F4-856924FF46B2}"/>
                  </a:ext>
                </a:extLst>
              </p:cNvPr>
              <p:cNvSpPr/>
              <p:nvPr/>
            </p:nvSpPr>
            <p:spPr>
              <a:xfrm>
                <a:off x="1264173" y="1154869"/>
                <a:ext cx="12623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66" fill="none" extrusionOk="0">
                    <a:moveTo>
                      <a:pt x="265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4" name="Google Shape;1415;p46">
                <a:extLst>
                  <a:ext uri="{FF2B5EF4-FFF2-40B4-BE49-F238E27FC236}">
                    <a16:creationId xmlns:a16="http://schemas.microsoft.com/office/drawing/2014/main" id="{3B502558-3447-3692-ADE8-C5FD14896D68}"/>
                  </a:ext>
                </a:extLst>
              </p:cNvPr>
              <p:cNvSpPr/>
              <p:nvPr/>
            </p:nvSpPr>
            <p:spPr>
              <a:xfrm>
                <a:off x="1519380" y="1154869"/>
                <a:ext cx="12576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6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5" name="Google Shape;1416;p46">
                <a:extLst>
                  <a:ext uri="{FF2B5EF4-FFF2-40B4-BE49-F238E27FC236}">
                    <a16:creationId xmlns:a16="http://schemas.microsoft.com/office/drawing/2014/main" id="{01779B68-26F8-280F-D200-ECB776693179}"/>
                  </a:ext>
                </a:extLst>
              </p:cNvPr>
              <p:cNvSpPr/>
              <p:nvPr/>
            </p:nvSpPr>
            <p:spPr>
              <a:xfrm>
                <a:off x="1519380" y="1154869"/>
                <a:ext cx="12576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6" fill="none" extrusionOk="0">
                    <a:moveTo>
                      <a:pt x="265" y="1"/>
                    </a:moveTo>
                    <a:lnTo>
                      <a:pt x="0" y="1"/>
                    </a:lnTo>
                    <a:lnTo>
                      <a:pt x="0" y="265"/>
                    </a:lnTo>
                    <a:lnTo>
                      <a:pt x="265" y="265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6" name="Google Shape;1417;p46">
                <a:extLst>
                  <a:ext uri="{FF2B5EF4-FFF2-40B4-BE49-F238E27FC236}">
                    <a16:creationId xmlns:a16="http://schemas.microsoft.com/office/drawing/2014/main" id="{0919E543-5989-7DA8-9E3C-0D8514609C0D}"/>
                  </a:ext>
                </a:extLst>
              </p:cNvPr>
              <p:cNvSpPr/>
              <p:nvPr/>
            </p:nvSpPr>
            <p:spPr>
              <a:xfrm>
                <a:off x="1774539" y="1154869"/>
                <a:ext cx="12576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7" name="Google Shape;1418;p46">
                <a:extLst>
                  <a:ext uri="{FF2B5EF4-FFF2-40B4-BE49-F238E27FC236}">
                    <a16:creationId xmlns:a16="http://schemas.microsoft.com/office/drawing/2014/main" id="{5E82692C-40BE-C507-46C2-DBBD3550AE46}"/>
                  </a:ext>
                </a:extLst>
              </p:cNvPr>
              <p:cNvSpPr/>
              <p:nvPr/>
            </p:nvSpPr>
            <p:spPr>
              <a:xfrm>
                <a:off x="1774539" y="1154869"/>
                <a:ext cx="12576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265" h="266" fill="none" extrusionOk="0">
                    <a:moveTo>
                      <a:pt x="265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265" y="265"/>
                    </a:lnTo>
                    <a:lnTo>
                      <a:pt x="265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419;p46">
                <a:extLst>
                  <a:ext uri="{FF2B5EF4-FFF2-40B4-BE49-F238E27FC236}">
                    <a16:creationId xmlns:a16="http://schemas.microsoft.com/office/drawing/2014/main" id="{C5739FCC-63D3-313F-E8FA-BB284FDD4623}"/>
                  </a:ext>
                </a:extLst>
              </p:cNvPr>
              <p:cNvSpPr/>
              <p:nvPr/>
            </p:nvSpPr>
            <p:spPr>
              <a:xfrm>
                <a:off x="2021346" y="1154869"/>
                <a:ext cx="14711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309" y="265"/>
                    </a:lnTo>
                    <a:lnTo>
                      <a:pt x="30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420;p46">
                <a:extLst>
                  <a:ext uri="{FF2B5EF4-FFF2-40B4-BE49-F238E27FC236}">
                    <a16:creationId xmlns:a16="http://schemas.microsoft.com/office/drawing/2014/main" id="{C9AF6ED9-E429-FB00-EA5A-8B3BFC937865}"/>
                  </a:ext>
                </a:extLst>
              </p:cNvPr>
              <p:cNvSpPr/>
              <p:nvPr/>
            </p:nvSpPr>
            <p:spPr>
              <a:xfrm>
                <a:off x="2021346" y="1154869"/>
                <a:ext cx="14711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310" h="266" fill="none" extrusionOk="0">
                    <a:moveTo>
                      <a:pt x="309" y="1"/>
                    </a:moveTo>
                    <a:lnTo>
                      <a:pt x="1" y="1"/>
                    </a:lnTo>
                    <a:lnTo>
                      <a:pt x="1" y="265"/>
                    </a:lnTo>
                    <a:lnTo>
                      <a:pt x="309" y="265"/>
                    </a:lnTo>
                    <a:lnTo>
                      <a:pt x="309" y="1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30" name="Google Shape;1421;p46">
                <a:extLst>
                  <a:ext uri="{FF2B5EF4-FFF2-40B4-BE49-F238E27FC236}">
                    <a16:creationId xmlns:a16="http://schemas.microsoft.com/office/drawing/2014/main" id="{A19F33C3-E39F-B1D7-15E9-A1554585E210}"/>
                  </a:ext>
                </a:extLst>
              </p:cNvPr>
              <p:cNvGrpSpPr/>
              <p:nvPr/>
            </p:nvGrpSpPr>
            <p:grpSpPr>
              <a:xfrm>
                <a:off x="712000" y="1117240"/>
                <a:ext cx="89975" cy="87887"/>
                <a:chOff x="712000" y="1621340"/>
                <a:chExt cx="89975" cy="87887"/>
              </a:xfrm>
            </p:grpSpPr>
            <p:sp>
              <p:nvSpPr>
                <p:cNvPr id="1340" name="Google Shape;1422;p46">
                  <a:extLst>
                    <a:ext uri="{FF2B5EF4-FFF2-40B4-BE49-F238E27FC236}">
                      <a16:creationId xmlns:a16="http://schemas.microsoft.com/office/drawing/2014/main" id="{8F0DC493-BD5F-09CF-8313-05E186051B32}"/>
                    </a:ext>
                  </a:extLst>
                </p:cNvPr>
                <p:cNvSpPr/>
                <p:nvPr/>
              </p:nvSpPr>
              <p:spPr>
                <a:xfrm>
                  <a:off x="755942" y="1658971"/>
                  <a:ext cx="10488" cy="1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" h="265" extrusionOk="0">
                      <a:moveTo>
                        <a:pt x="0" y="0"/>
                      </a:moveTo>
                      <a:lnTo>
                        <a:pt x="0" y="265"/>
                      </a:lnTo>
                      <a:lnTo>
                        <a:pt x="220" y="265"/>
                      </a:lnTo>
                      <a:lnTo>
                        <a:pt x="22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1" name="Google Shape;1423;p46">
                  <a:extLst>
                    <a:ext uri="{FF2B5EF4-FFF2-40B4-BE49-F238E27FC236}">
                      <a16:creationId xmlns:a16="http://schemas.microsoft.com/office/drawing/2014/main" id="{959A4F29-60C9-9913-25B7-5BDC716A7D18}"/>
                    </a:ext>
                  </a:extLst>
                </p:cNvPr>
                <p:cNvSpPr/>
                <p:nvPr/>
              </p:nvSpPr>
              <p:spPr>
                <a:xfrm>
                  <a:off x="755942" y="1658971"/>
                  <a:ext cx="10488" cy="1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" h="265" fill="none" extrusionOk="0">
                      <a:moveTo>
                        <a:pt x="220" y="0"/>
                      </a:moveTo>
                      <a:lnTo>
                        <a:pt x="0" y="0"/>
                      </a:lnTo>
                      <a:lnTo>
                        <a:pt x="0" y="265"/>
                      </a:lnTo>
                      <a:lnTo>
                        <a:pt x="220" y="265"/>
                      </a:lnTo>
                      <a:lnTo>
                        <a:pt x="220" y="0"/>
                      </a:lnTo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2" name="Google Shape;1424;p46">
                  <a:extLst>
                    <a:ext uri="{FF2B5EF4-FFF2-40B4-BE49-F238E27FC236}">
                      <a16:creationId xmlns:a16="http://schemas.microsoft.com/office/drawing/2014/main" id="{AD367CBD-1F64-542A-E88D-481501C60622}"/>
                    </a:ext>
                  </a:extLst>
                </p:cNvPr>
                <p:cNvSpPr/>
                <p:nvPr/>
              </p:nvSpPr>
              <p:spPr>
                <a:xfrm>
                  <a:off x="753831" y="1621340"/>
                  <a:ext cx="12623" cy="87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" h="1852" extrusionOk="0">
                      <a:moveTo>
                        <a:pt x="1" y="0"/>
                      </a:moveTo>
                      <a:lnTo>
                        <a:pt x="1" y="1851"/>
                      </a:lnTo>
                      <a:lnTo>
                        <a:pt x="265" y="1851"/>
                      </a:lnTo>
                      <a:lnTo>
                        <a:pt x="2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3" name="Google Shape;1425;p46">
                  <a:extLst>
                    <a:ext uri="{FF2B5EF4-FFF2-40B4-BE49-F238E27FC236}">
                      <a16:creationId xmlns:a16="http://schemas.microsoft.com/office/drawing/2014/main" id="{ADF69BED-6C37-80AD-ECA2-02EDCD2A37B4}"/>
                    </a:ext>
                  </a:extLst>
                </p:cNvPr>
                <p:cNvSpPr/>
                <p:nvPr/>
              </p:nvSpPr>
              <p:spPr>
                <a:xfrm>
                  <a:off x="712000" y="1658971"/>
                  <a:ext cx="89975" cy="1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" h="265" extrusionOk="0">
                      <a:moveTo>
                        <a:pt x="1" y="0"/>
                      </a:moveTo>
                      <a:lnTo>
                        <a:pt x="1" y="265"/>
                      </a:lnTo>
                      <a:lnTo>
                        <a:pt x="1896" y="265"/>
                      </a:lnTo>
                      <a:lnTo>
                        <a:pt x="189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31" name="Google Shape;1426;p46">
                <a:extLst>
                  <a:ext uri="{FF2B5EF4-FFF2-40B4-BE49-F238E27FC236}">
                    <a16:creationId xmlns:a16="http://schemas.microsoft.com/office/drawing/2014/main" id="{DCB87DFB-BB49-461D-2BE8-168BFFAEA595}"/>
                  </a:ext>
                </a:extLst>
              </p:cNvPr>
              <p:cNvGrpSpPr/>
              <p:nvPr/>
            </p:nvGrpSpPr>
            <p:grpSpPr>
              <a:xfrm>
                <a:off x="1983715" y="1117240"/>
                <a:ext cx="89975" cy="87887"/>
                <a:chOff x="1983715" y="1621340"/>
                <a:chExt cx="89975" cy="87887"/>
              </a:xfrm>
            </p:grpSpPr>
            <p:sp>
              <p:nvSpPr>
                <p:cNvPr id="1336" name="Google Shape;1427;p46">
                  <a:extLst>
                    <a:ext uri="{FF2B5EF4-FFF2-40B4-BE49-F238E27FC236}">
                      <a16:creationId xmlns:a16="http://schemas.microsoft.com/office/drawing/2014/main" id="{3BC1B5D9-0EAE-ADF6-2854-9876BCE86966}"/>
                    </a:ext>
                  </a:extLst>
                </p:cNvPr>
                <p:cNvSpPr/>
                <p:nvPr/>
              </p:nvSpPr>
              <p:spPr>
                <a:xfrm>
                  <a:off x="2021346" y="1658971"/>
                  <a:ext cx="12623" cy="10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" h="221" extrusionOk="0">
                      <a:moveTo>
                        <a:pt x="1" y="0"/>
                      </a:moveTo>
                      <a:lnTo>
                        <a:pt x="1" y="221"/>
                      </a:lnTo>
                      <a:lnTo>
                        <a:pt x="265" y="221"/>
                      </a:lnTo>
                      <a:lnTo>
                        <a:pt x="2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7" name="Google Shape;1428;p46">
                  <a:extLst>
                    <a:ext uri="{FF2B5EF4-FFF2-40B4-BE49-F238E27FC236}">
                      <a16:creationId xmlns:a16="http://schemas.microsoft.com/office/drawing/2014/main" id="{D94F7FB0-2FDA-9576-0D6C-556322402761}"/>
                    </a:ext>
                  </a:extLst>
                </p:cNvPr>
                <p:cNvSpPr/>
                <p:nvPr/>
              </p:nvSpPr>
              <p:spPr>
                <a:xfrm>
                  <a:off x="2021346" y="1658971"/>
                  <a:ext cx="12623" cy="10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" h="221" fill="none" extrusionOk="0">
                      <a:moveTo>
                        <a:pt x="265" y="0"/>
                      </a:moveTo>
                      <a:lnTo>
                        <a:pt x="1" y="0"/>
                      </a:lnTo>
                      <a:lnTo>
                        <a:pt x="1" y="221"/>
                      </a:lnTo>
                      <a:lnTo>
                        <a:pt x="265" y="221"/>
                      </a:lnTo>
                      <a:lnTo>
                        <a:pt x="265" y="0"/>
                      </a:lnTo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8" name="Google Shape;1429;p46">
                  <a:extLst>
                    <a:ext uri="{FF2B5EF4-FFF2-40B4-BE49-F238E27FC236}">
                      <a16:creationId xmlns:a16="http://schemas.microsoft.com/office/drawing/2014/main" id="{6025066A-7793-3EB9-7E7D-CEB3AAE9BB09}"/>
                    </a:ext>
                  </a:extLst>
                </p:cNvPr>
                <p:cNvSpPr/>
                <p:nvPr/>
              </p:nvSpPr>
              <p:spPr>
                <a:xfrm>
                  <a:off x="2021346" y="1621340"/>
                  <a:ext cx="14711" cy="878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0" h="1852" extrusionOk="0">
                      <a:moveTo>
                        <a:pt x="1" y="0"/>
                      </a:moveTo>
                      <a:lnTo>
                        <a:pt x="1" y="1851"/>
                      </a:lnTo>
                      <a:lnTo>
                        <a:pt x="309" y="1851"/>
                      </a:lnTo>
                      <a:lnTo>
                        <a:pt x="30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9" name="Google Shape;1430;p46">
                  <a:extLst>
                    <a:ext uri="{FF2B5EF4-FFF2-40B4-BE49-F238E27FC236}">
                      <a16:creationId xmlns:a16="http://schemas.microsoft.com/office/drawing/2014/main" id="{47AB9456-BB9D-C657-5228-4E4443EDB8C0}"/>
                    </a:ext>
                  </a:extLst>
                </p:cNvPr>
                <p:cNvSpPr/>
                <p:nvPr/>
              </p:nvSpPr>
              <p:spPr>
                <a:xfrm>
                  <a:off x="1983715" y="1658971"/>
                  <a:ext cx="89975" cy="125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6" h="265" extrusionOk="0">
                      <a:moveTo>
                        <a:pt x="0" y="0"/>
                      </a:moveTo>
                      <a:lnTo>
                        <a:pt x="0" y="265"/>
                      </a:lnTo>
                      <a:lnTo>
                        <a:pt x="1896" y="265"/>
                      </a:lnTo>
                      <a:lnTo>
                        <a:pt x="189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32" name="Google Shape;1431;p46">
                <a:extLst>
                  <a:ext uri="{FF2B5EF4-FFF2-40B4-BE49-F238E27FC236}">
                    <a16:creationId xmlns:a16="http://schemas.microsoft.com/office/drawing/2014/main" id="{A68096D0-793E-E92F-BE38-4DFD5E0A6BC4}"/>
                  </a:ext>
                </a:extLst>
              </p:cNvPr>
              <p:cNvSpPr/>
              <p:nvPr/>
            </p:nvSpPr>
            <p:spPr>
              <a:xfrm>
                <a:off x="753831" y="376825"/>
                <a:ext cx="12623" cy="87887"/>
              </a:xfrm>
              <a:custGeom>
                <a:avLst/>
                <a:gdLst/>
                <a:ahLst/>
                <a:cxnLst/>
                <a:rect l="l" t="t" r="r" b="b"/>
                <a:pathLst>
                  <a:path w="266" h="1852" extrusionOk="0">
                    <a:moveTo>
                      <a:pt x="1" y="0"/>
                    </a:moveTo>
                    <a:lnTo>
                      <a:pt x="1" y="1852"/>
                    </a:lnTo>
                    <a:lnTo>
                      <a:pt x="265" y="1852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432;p46">
                <a:extLst>
                  <a:ext uri="{FF2B5EF4-FFF2-40B4-BE49-F238E27FC236}">
                    <a16:creationId xmlns:a16="http://schemas.microsoft.com/office/drawing/2014/main" id="{D93BC332-A966-D8FD-6A50-E4A93796F919}"/>
                  </a:ext>
                </a:extLst>
              </p:cNvPr>
              <p:cNvSpPr/>
              <p:nvPr/>
            </p:nvSpPr>
            <p:spPr>
              <a:xfrm>
                <a:off x="712000" y="414456"/>
                <a:ext cx="89975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266" extrusionOk="0">
                    <a:moveTo>
                      <a:pt x="1" y="1"/>
                    </a:moveTo>
                    <a:lnTo>
                      <a:pt x="1" y="265"/>
                    </a:lnTo>
                    <a:lnTo>
                      <a:pt x="1896" y="265"/>
                    </a:lnTo>
                    <a:lnTo>
                      <a:pt x="18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433;p46">
                <a:extLst>
                  <a:ext uri="{FF2B5EF4-FFF2-40B4-BE49-F238E27FC236}">
                    <a16:creationId xmlns:a16="http://schemas.microsoft.com/office/drawing/2014/main" id="{A6B44F9D-B606-A490-C737-3C857D1065D6}"/>
                  </a:ext>
                </a:extLst>
              </p:cNvPr>
              <p:cNvSpPr/>
              <p:nvPr/>
            </p:nvSpPr>
            <p:spPr>
              <a:xfrm>
                <a:off x="2021346" y="376825"/>
                <a:ext cx="14711" cy="8788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852" extrusionOk="0">
                    <a:moveTo>
                      <a:pt x="1" y="0"/>
                    </a:moveTo>
                    <a:lnTo>
                      <a:pt x="1" y="1852"/>
                    </a:lnTo>
                    <a:lnTo>
                      <a:pt x="309" y="1852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434;p46">
                <a:extLst>
                  <a:ext uri="{FF2B5EF4-FFF2-40B4-BE49-F238E27FC236}">
                    <a16:creationId xmlns:a16="http://schemas.microsoft.com/office/drawing/2014/main" id="{59825923-8346-C7E3-28AE-FD61DF41B288}"/>
                  </a:ext>
                </a:extLst>
              </p:cNvPr>
              <p:cNvSpPr/>
              <p:nvPr/>
            </p:nvSpPr>
            <p:spPr>
              <a:xfrm>
                <a:off x="1983715" y="414456"/>
                <a:ext cx="89975" cy="12623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266" extrusionOk="0">
                    <a:moveTo>
                      <a:pt x="0" y="1"/>
                    </a:moveTo>
                    <a:lnTo>
                      <a:pt x="0" y="265"/>
                    </a:lnTo>
                    <a:lnTo>
                      <a:pt x="1896" y="265"/>
                    </a:lnTo>
                    <a:lnTo>
                      <a:pt x="189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" name="Google Shape;1435;p46">
              <a:extLst>
                <a:ext uri="{FF2B5EF4-FFF2-40B4-BE49-F238E27FC236}">
                  <a16:creationId xmlns:a16="http://schemas.microsoft.com/office/drawing/2014/main" id="{586E07B6-B140-F97A-B3D3-38764A641965}"/>
                </a:ext>
              </a:extLst>
            </p:cNvPr>
            <p:cNvGrpSpPr/>
            <p:nvPr/>
          </p:nvGrpSpPr>
          <p:grpSpPr>
            <a:xfrm>
              <a:off x="1205705" y="776277"/>
              <a:ext cx="569922" cy="557039"/>
              <a:chOff x="712005" y="384639"/>
              <a:chExt cx="569922" cy="557039"/>
            </a:xfrm>
          </p:grpSpPr>
          <p:grpSp>
            <p:nvGrpSpPr>
              <p:cNvPr id="47" name="Google Shape;1436;p46">
                <a:extLst>
                  <a:ext uri="{FF2B5EF4-FFF2-40B4-BE49-F238E27FC236}">
                    <a16:creationId xmlns:a16="http://schemas.microsoft.com/office/drawing/2014/main" id="{2BD0443D-5BFE-6AE0-97FE-E34A59DC3691}"/>
                  </a:ext>
                </a:extLst>
              </p:cNvPr>
              <p:cNvGrpSpPr/>
              <p:nvPr/>
            </p:nvGrpSpPr>
            <p:grpSpPr>
              <a:xfrm>
                <a:off x="712005" y="384639"/>
                <a:ext cx="497703" cy="483698"/>
                <a:chOff x="794331" y="401591"/>
                <a:chExt cx="516235" cy="501709"/>
              </a:xfrm>
            </p:grpSpPr>
            <p:sp>
              <p:nvSpPr>
                <p:cNvPr id="57" name="Google Shape;1437;p46">
                  <a:extLst>
                    <a:ext uri="{FF2B5EF4-FFF2-40B4-BE49-F238E27FC236}">
                      <a16:creationId xmlns:a16="http://schemas.microsoft.com/office/drawing/2014/main" id="{18AC47B0-E8EA-3AA0-C6A5-4596CE94C8B0}"/>
                    </a:ext>
                  </a:extLst>
                </p:cNvPr>
                <p:cNvSpPr/>
                <p:nvPr/>
              </p:nvSpPr>
              <p:spPr>
                <a:xfrm>
                  <a:off x="794331" y="401591"/>
                  <a:ext cx="516235" cy="501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420" h="22761" extrusionOk="0">
                      <a:moveTo>
                        <a:pt x="1" y="1"/>
                      </a:moveTo>
                      <a:lnTo>
                        <a:pt x="1" y="22761"/>
                      </a:lnTo>
                      <a:lnTo>
                        <a:pt x="23420" y="22761"/>
                      </a:lnTo>
                      <a:lnTo>
                        <a:pt x="2342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1438;p46">
                  <a:extLst>
                    <a:ext uri="{FF2B5EF4-FFF2-40B4-BE49-F238E27FC236}">
                      <a16:creationId xmlns:a16="http://schemas.microsoft.com/office/drawing/2014/main" id="{7F42158C-CCA7-928B-F7AD-14584B942C21}"/>
                    </a:ext>
                  </a:extLst>
                </p:cNvPr>
                <p:cNvSpPr/>
                <p:nvPr/>
              </p:nvSpPr>
              <p:spPr>
                <a:xfrm>
                  <a:off x="826447" y="497189"/>
                  <a:ext cx="452004" cy="373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06" h="16967" extrusionOk="0">
                      <a:moveTo>
                        <a:pt x="1" y="1"/>
                      </a:moveTo>
                      <a:lnTo>
                        <a:pt x="1" y="16967"/>
                      </a:lnTo>
                      <a:lnTo>
                        <a:pt x="20506" y="16967"/>
                      </a:lnTo>
                      <a:lnTo>
                        <a:pt x="20506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1439;p46">
                  <a:extLst>
                    <a:ext uri="{FF2B5EF4-FFF2-40B4-BE49-F238E27FC236}">
                      <a16:creationId xmlns:a16="http://schemas.microsoft.com/office/drawing/2014/main" id="{CD34EC96-E2F0-13C7-86B4-EB2457E34AC1}"/>
                    </a:ext>
                  </a:extLst>
                </p:cNvPr>
                <p:cNvSpPr/>
                <p:nvPr/>
              </p:nvSpPr>
              <p:spPr>
                <a:xfrm>
                  <a:off x="1168304" y="449026"/>
                  <a:ext cx="20676" cy="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8" h="139" extrusionOk="0">
                      <a:moveTo>
                        <a:pt x="1" y="0"/>
                      </a:moveTo>
                      <a:lnTo>
                        <a:pt x="1" y="139"/>
                      </a:lnTo>
                      <a:lnTo>
                        <a:pt x="937" y="139"/>
                      </a:lnTo>
                      <a:lnTo>
                        <a:pt x="93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1440;p46">
                  <a:extLst>
                    <a:ext uri="{FF2B5EF4-FFF2-40B4-BE49-F238E27FC236}">
                      <a16:creationId xmlns:a16="http://schemas.microsoft.com/office/drawing/2014/main" id="{6FEDCEA4-D49A-69E8-3632-14C50CE797CC}"/>
                    </a:ext>
                  </a:extLst>
                </p:cNvPr>
                <p:cNvSpPr/>
                <p:nvPr/>
              </p:nvSpPr>
              <p:spPr>
                <a:xfrm>
                  <a:off x="1253961" y="442127"/>
                  <a:ext cx="16091" cy="160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0" h="730" extrusionOk="0">
                      <a:moveTo>
                        <a:pt x="660" y="1"/>
                      </a:moveTo>
                      <a:lnTo>
                        <a:pt x="0" y="660"/>
                      </a:lnTo>
                      <a:lnTo>
                        <a:pt x="105" y="729"/>
                      </a:lnTo>
                      <a:lnTo>
                        <a:pt x="729" y="105"/>
                      </a:lnTo>
                      <a:lnTo>
                        <a:pt x="66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1441;p46">
                  <a:extLst>
                    <a:ext uri="{FF2B5EF4-FFF2-40B4-BE49-F238E27FC236}">
                      <a16:creationId xmlns:a16="http://schemas.microsoft.com/office/drawing/2014/main" id="{0BE19663-A5CA-F54A-297B-2FD0B46351C4}"/>
                    </a:ext>
                  </a:extLst>
                </p:cNvPr>
                <p:cNvSpPr/>
                <p:nvPr/>
              </p:nvSpPr>
              <p:spPr>
                <a:xfrm>
                  <a:off x="1211132" y="441377"/>
                  <a:ext cx="18383" cy="17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4" h="799" extrusionOk="0">
                      <a:moveTo>
                        <a:pt x="694" y="139"/>
                      </a:moveTo>
                      <a:lnTo>
                        <a:pt x="694" y="659"/>
                      </a:lnTo>
                      <a:lnTo>
                        <a:pt x="139" y="659"/>
                      </a:lnTo>
                      <a:lnTo>
                        <a:pt x="139" y="139"/>
                      </a:lnTo>
                      <a:close/>
                      <a:moveTo>
                        <a:pt x="1" y="0"/>
                      </a:moveTo>
                      <a:lnTo>
                        <a:pt x="1" y="798"/>
                      </a:lnTo>
                      <a:lnTo>
                        <a:pt x="833" y="798"/>
                      </a:lnTo>
                      <a:lnTo>
                        <a:pt x="83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8" name="Google Shape;1442;p46">
                <a:extLst>
                  <a:ext uri="{FF2B5EF4-FFF2-40B4-BE49-F238E27FC236}">
                    <a16:creationId xmlns:a16="http://schemas.microsoft.com/office/drawing/2014/main" id="{01313949-82F4-AB7A-60EC-16CE6DF343FE}"/>
                  </a:ext>
                </a:extLst>
              </p:cNvPr>
              <p:cNvGrpSpPr/>
              <p:nvPr/>
            </p:nvGrpSpPr>
            <p:grpSpPr>
              <a:xfrm>
                <a:off x="1057682" y="538173"/>
                <a:ext cx="224245" cy="403505"/>
                <a:chOff x="8063823" y="2506947"/>
                <a:chExt cx="198009" cy="356296"/>
              </a:xfrm>
            </p:grpSpPr>
            <p:sp>
              <p:nvSpPr>
                <p:cNvPr id="49" name="Google Shape;1443;p46">
                  <a:extLst>
                    <a:ext uri="{FF2B5EF4-FFF2-40B4-BE49-F238E27FC236}">
                      <a16:creationId xmlns:a16="http://schemas.microsoft.com/office/drawing/2014/main" id="{C8F59125-1FA5-7363-6495-19FF13A9CFF9}"/>
                    </a:ext>
                  </a:extLst>
                </p:cNvPr>
                <p:cNvSpPr/>
                <p:nvPr/>
              </p:nvSpPr>
              <p:spPr>
                <a:xfrm>
                  <a:off x="8063823" y="2506947"/>
                  <a:ext cx="198009" cy="396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12" h="903" extrusionOk="0">
                      <a:moveTo>
                        <a:pt x="1" y="0"/>
                      </a:moveTo>
                      <a:lnTo>
                        <a:pt x="1" y="902"/>
                      </a:lnTo>
                      <a:lnTo>
                        <a:pt x="4511" y="902"/>
                      </a:lnTo>
                      <a:lnTo>
                        <a:pt x="451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1444;p46">
                  <a:extLst>
                    <a:ext uri="{FF2B5EF4-FFF2-40B4-BE49-F238E27FC236}">
                      <a16:creationId xmlns:a16="http://schemas.microsoft.com/office/drawing/2014/main" id="{0BBC4B14-7A66-3061-1435-D66C8491BFB2}"/>
                    </a:ext>
                  </a:extLst>
                </p:cNvPr>
                <p:cNvSpPr/>
                <p:nvPr/>
              </p:nvSpPr>
              <p:spPr>
                <a:xfrm>
                  <a:off x="8063823" y="2823615"/>
                  <a:ext cx="198009" cy="396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12" h="903" extrusionOk="0">
                      <a:moveTo>
                        <a:pt x="1" y="1"/>
                      </a:moveTo>
                      <a:lnTo>
                        <a:pt x="1" y="903"/>
                      </a:lnTo>
                      <a:lnTo>
                        <a:pt x="4511" y="903"/>
                      </a:lnTo>
                      <a:lnTo>
                        <a:pt x="451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1445;p46">
                  <a:extLst>
                    <a:ext uri="{FF2B5EF4-FFF2-40B4-BE49-F238E27FC236}">
                      <a16:creationId xmlns:a16="http://schemas.microsoft.com/office/drawing/2014/main" id="{2FAE5539-42C7-0649-15C0-D1F5EBA373B7}"/>
                    </a:ext>
                  </a:extLst>
                </p:cNvPr>
                <p:cNvSpPr/>
                <p:nvPr/>
              </p:nvSpPr>
              <p:spPr>
                <a:xfrm>
                  <a:off x="8082122" y="2546531"/>
                  <a:ext cx="159917" cy="2756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4" h="6281" extrusionOk="0">
                      <a:moveTo>
                        <a:pt x="0" y="0"/>
                      </a:moveTo>
                      <a:lnTo>
                        <a:pt x="0" y="1735"/>
                      </a:lnTo>
                      <a:lnTo>
                        <a:pt x="1214" y="2915"/>
                      </a:lnTo>
                      <a:lnTo>
                        <a:pt x="1214" y="3366"/>
                      </a:lnTo>
                      <a:lnTo>
                        <a:pt x="0" y="4511"/>
                      </a:lnTo>
                      <a:lnTo>
                        <a:pt x="0" y="6280"/>
                      </a:lnTo>
                      <a:lnTo>
                        <a:pt x="3643" y="6280"/>
                      </a:lnTo>
                      <a:lnTo>
                        <a:pt x="3643" y="4511"/>
                      </a:lnTo>
                      <a:lnTo>
                        <a:pt x="2463" y="3366"/>
                      </a:lnTo>
                      <a:lnTo>
                        <a:pt x="2463" y="2915"/>
                      </a:lnTo>
                      <a:lnTo>
                        <a:pt x="3643" y="1735"/>
                      </a:lnTo>
                      <a:lnTo>
                        <a:pt x="3643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1446;p46">
                  <a:extLst>
                    <a:ext uri="{FF2B5EF4-FFF2-40B4-BE49-F238E27FC236}">
                      <a16:creationId xmlns:a16="http://schemas.microsoft.com/office/drawing/2014/main" id="{0F07FFCE-A051-5149-48E0-FB0028781589}"/>
                    </a:ext>
                  </a:extLst>
                </p:cNvPr>
                <p:cNvSpPr/>
                <p:nvPr/>
              </p:nvSpPr>
              <p:spPr>
                <a:xfrm>
                  <a:off x="8086686" y="2756648"/>
                  <a:ext cx="152281" cy="65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1493" extrusionOk="0">
                      <a:moveTo>
                        <a:pt x="1527" y="0"/>
                      </a:moveTo>
                      <a:lnTo>
                        <a:pt x="0" y="1492"/>
                      </a:lnTo>
                      <a:lnTo>
                        <a:pt x="3470" y="1492"/>
                      </a:lnTo>
                      <a:lnTo>
                        <a:pt x="194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1447;p46">
                  <a:extLst>
                    <a:ext uri="{FF2B5EF4-FFF2-40B4-BE49-F238E27FC236}">
                      <a16:creationId xmlns:a16="http://schemas.microsoft.com/office/drawing/2014/main" id="{8FB54E92-FBED-C8DE-B73F-C589E7AACC28}"/>
                    </a:ext>
                  </a:extLst>
                </p:cNvPr>
                <p:cNvSpPr/>
                <p:nvPr/>
              </p:nvSpPr>
              <p:spPr>
                <a:xfrm>
                  <a:off x="8086686" y="2756648"/>
                  <a:ext cx="152281" cy="65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0" h="1493" fill="none" extrusionOk="0">
                      <a:moveTo>
                        <a:pt x="1527" y="0"/>
                      </a:moveTo>
                      <a:lnTo>
                        <a:pt x="0" y="1492"/>
                      </a:lnTo>
                      <a:lnTo>
                        <a:pt x="3470" y="1492"/>
                      </a:lnTo>
                      <a:lnTo>
                        <a:pt x="1943" y="0"/>
                      </a:lnTo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1448;p46">
                  <a:extLst>
                    <a:ext uri="{FF2B5EF4-FFF2-40B4-BE49-F238E27FC236}">
                      <a16:creationId xmlns:a16="http://schemas.microsoft.com/office/drawing/2014/main" id="{90185FA7-904A-13CD-E185-6D2A3CC053D6}"/>
                    </a:ext>
                  </a:extLst>
                </p:cNvPr>
                <p:cNvSpPr/>
                <p:nvPr/>
              </p:nvSpPr>
              <p:spPr>
                <a:xfrm>
                  <a:off x="8153654" y="2726192"/>
                  <a:ext cx="18344" cy="198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" h="452" extrusionOk="0">
                      <a:moveTo>
                        <a:pt x="1" y="0"/>
                      </a:moveTo>
                      <a:lnTo>
                        <a:pt x="1" y="451"/>
                      </a:lnTo>
                      <a:lnTo>
                        <a:pt x="417" y="451"/>
                      </a:lnTo>
                      <a:lnTo>
                        <a:pt x="41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1449;p46">
                  <a:extLst>
                    <a:ext uri="{FF2B5EF4-FFF2-40B4-BE49-F238E27FC236}">
                      <a16:creationId xmlns:a16="http://schemas.microsoft.com/office/drawing/2014/main" id="{E56567E5-57AC-CD1F-1FF4-4719604ACFEF}"/>
                    </a:ext>
                  </a:extLst>
                </p:cNvPr>
                <p:cNvSpPr/>
                <p:nvPr/>
              </p:nvSpPr>
              <p:spPr>
                <a:xfrm>
                  <a:off x="8153654" y="2698765"/>
                  <a:ext cx="18344" cy="198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" h="452" extrusionOk="0">
                      <a:moveTo>
                        <a:pt x="1" y="1"/>
                      </a:moveTo>
                      <a:lnTo>
                        <a:pt x="1" y="452"/>
                      </a:lnTo>
                      <a:lnTo>
                        <a:pt x="417" y="452"/>
                      </a:lnTo>
                      <a:lnTo>
                        <a:pt x="41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1450;p46">
                  <a:extLst>
                    <a:ext uri="{FF2B5EF4-FFF2-40B4-BE49-F238E27FC236}">
                      <a16:creationId xmlns:a16="http://schemas.microsoft.com/office/drawing/2014/main" id="{F39377EB-FEDC-484E-2265-9C4497B986D1}"/>
                    </a:ext>
                  </a:extLst>
                </p:cNvPr>
                <p:cNvSpPr/>
                <p:nvPr/>
              </p:nvSpPr>
              <p:spPr>
                <a:xfrm>
                  <a:off x="8124734" y="2628726"/>
                  <a:ext cx="74648" cy="27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1" h="626" extrusionOk="0">
                      <a:moveTo>
                        <a:pt x="1" y="1"/>
                      </a:moveTo>
                      <a:lnTo>
                        <a:pt x="660" y="625"/>
                      </a:lnTo>
                      <a:lnTo>
                        <a:pt x="1076" y="625"/>
                      </a:lnTo>
                      <a:lnTo>
                        <a:pt x="170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2" name="Google Shape;1451;p46">
              <a:extLst>
                <a:ext uri="{FF2B5EF4-FFF2-40B4-BE49-F238E27FC236}">
                  <a16:creationId xmlns:a16="http://schemas.microsoft.com/office/drawing/2014/main" id="{448C1301-ADD8-6129-017E-4598D427CDAC}"/>
                </a:ext>
              </a:extLst>
            </p:cNvPr>
            <p:cNvGrpSpPr/>
            <p:nvPr/>
          </p:nvGrpSpPr>
          <p:grpSpPr>
            <a:xfrm>
              <a:off x="2317090" y="1010853"/>
              <a:ext cx="89975" cy="87887"/>
              <a:chOff x="1983715" y="1621340"/>
              <a:chExt cx="89975" cy="87887"/>
            </a:xfrm>
          </p:grpSpPr>
          <p:sp>
            <p:nvSpPr>
              <p:cNvPr id="43" name="Google Shape;1452;p46">
                <a:extLst>
                  <a:ext uri="{FF2B5EF4-FFF2-40B4-BE49-F238E27FC236}">
                    <a16:creationId xmlns:a16="http://schemas.microsoft.com/office/drawing/2014/main" id="{5BF0D8CB-096D-049F-A4EA-D3E44FC87797}"/>
                  </a:ext>
                </a:extLst>
              </p:cNvPr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extrusionOk="0">
                    <a:moveTo>
                      <a:pt x="1" y="0"/>
                    </a:move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453;p46">
                <a:extLst>
                  <a:ext uri="{FF2B5EF4-FFF2-40B4-BE49-F238E27FC236}">
                    <a16:creationId xmlns:a16="http://schemas.microsoft.com/office/drawing/2014/main" id="{BE156B42-79AF-BF12-9109-1145B927C579}"/>
                  </a:ext>
                </a:extLst>
              </p:cNvPr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fill="none" extrusionOk="0">
                    <a:moveTo>
                      <a:pt x="265" y="0"/>
                    </a:moveTo>
                    <a:lnTo>
                      <a:pt x="1" y="0"/>
                    </a:ln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454;p46">
                <a:extLst>
                  <a:ext uri="{FF2B5EF4-FFF2-40B4-BE49-F238E27FC236}">
                    <a16:creationId xmlns:a16="http://schemas.microsoft.com/office/drawing/2014/main" id="{7A3970BC-A869-992B-1C2D-63BD09D33C13}"/>
                  </a:ext>
                </a:extLst>
              </p:cNvPr>
              <p:cNvSpPr/>
              <p:nvPr/>
            </p:nvSpPr>
            <p:spPr>
              <a:xfrm>
                <a:off x="2021346" y="1621340"/>
                <a:ext cx="14711" cy="8788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852" extrusionOk="0">
                    <a:moveTo>
                      <a:pt x="1" y="0"/>
                    </a:moveTo>
                    <a:lnTo>
                      <a:pt x="1" y="1851"/>
                    </a:lnTo>
                    <a:lnTo>
                      <a:pt x="309" y="1851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455;p46">
                <a:extLst>
                  <a:ext uri="{FF2B5EF4-FFF2-40B4-BE49-F238E27FC236}">
                    <a16:creationId xmlns:a16="http://schemas.microsoft.com/office/drawing/2014/main" id="{B789A27E-6C3A-2BA9-F94B-B6E512350F6E}"/>
                  </a:ext>
                </a:extLst>
              </p:cNvPr>
              <p:cNvSpPr/>
              <p:nvPr/>
            </p:nvSpPr>
            <p:spPr>
              <a:xfrm>
                <a:off x="1983715" y="1658971"/>
                <a:ext cx="8997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265" extrusionOk="0">
                    <a:moveTo>
                      <a:pt x="0" y="0"/>
                    </a:moveTo>
                    <a:lnTo>
                      <a:pt x="0" y="265"/>
                    </a:lnTo>
                    <a:lnTo>
                      <a:pt x="1896" y="265"/>
                    </a:lnTo>
                    <a:lnTo>
                      <a:pt x="18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1456;p46">
              <a:extLst>
                <a:ext uri="{FF2B5EF4-FFF2-40B4-BE49-F238E27FC236}">
                  <a16:creationId xmlns:a16="http://schemas.microsoft.com/office/drawing/2014/main" id="{291C4CF0-1991-DABC-83CD-CCD7C00E17C8}"/>
                </a:ext>
              </a:extLst>
            </p:cNvPr>
            <p:cNvGrpSpPr/>
            <p:nvPr/>
          </p:nvGrpSpPr>
          <p:grpSpPr>
            <a:xfrm>
              <a:off x="1622006" y="1623352"/>
              <a:ext cx="153704" cy="150119"/>
              <a:chOff x="1983715" y="1621340"/>
              <a:chExt cx="89975" cy="87887"/>
            </a:xfrm>
          </p:grpSpPr>
          <p:sp>
            <p:nvSpPr>
              <p:cNvPr id="34" name="Google Shape;1457;p46">
                <a:extLst>
                  <a:ext uri="{FF2B5EF4-FFF2-40B4-BE49-F238E27FC236}">
                    <a16:creationId xmlns:a16="http://schemas.microsoft.com/office/drawing/2014/main" id="{ADA9DF0D-392D-C2FE-9E1E-407E16690207}"/>
                  </a:ext>
                </a:extLst>
              </p:cNvPr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extrusionOk="0">
                    <a:moveTo>
                      <a:pt x="1" y="0"/>
                    </a:move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1458;p46">
                <a:extLst>
                  <a:ext uri="{FF2B5EF4-FFF2-40B4-BE49-F238E27FC236}">
                    <a16:creationId xmlns:a16="http://schemas.microsoft.com/office/drawing/2014/main" id="{877BF543-530D-9038-B746-9F236A73060F}"/>
                  </a:ext>
                </a:extLst>
              </p:cNvPr>
              <p:cNvSpPr/>
              <p:nvPr/>
            </p:nvSpPr>
            <p:spPr>
              <a:xfrm>
                <a:off x="2021346" y="1658971"/>
                <a:ext cx="12623" cy="10488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21" fill="none" extrusionOk="0">
                    <a:moveTo>
                      <a:pt x="265" y="0"/>
                    </a:moveTo>
                    <a:lnTo>
                      <a:pt x="1" y="0"/>
                    </a:lnTo>
                    <a:lnTo>
                      <a:pt x="1" y="221"/>
                    </a:lnTo>
                    <a:lnTo>
                      <a:pt x="265" y="221"/>
                    </a:lnTo>
                    <a:lnTo>
                      <a:pt x="265" y="0"/>
                    </a:ln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459;p46">
                <a:extLst>
                  <a:ext uri="{FF2B5EF4-FFF2-40B4-BE49-F238E27FC236}">
                    <a16:creationId xmlns:a16="http://schemas.microsoft.com/office/drawing/2014/main" id="{278A8D86-2782-79A2-5B2D-AA0EB97F33DC}"/>
                  </a:ext>
                </a:extLst>
              </p:cNvPr>
              <p:cNvSpPr/>
              <p:nvPr/>
            </p:nvSpPr>
            <p:spPr>
              <a:xfrm>
                <a:off x="2021346" y="1621340"/>
                <a:ext cx="14711" cy="87887"/>
              </a:xfrm>
              <a:custGeom>
                <a:avLst/>
                <a:gdLst/>
                <a:ahLst/>
                <a:cxnLst/>
                <a:rect l="l" t="t" r="r" b="b"/>
                <a:pathLst>
                  <a:path w="310" h="1852" extrusionOk="0">
                    <a:moveTo>
                      <a:pt x="1" y="0"/>
                    </a:moveTo>
                    <a:lnTo>
                      <a:pt x="1" y="1851"/>
                    </a:lnTo>
                    <a:lnTo>
                      <a:pt x="309" y="1851"/>
                    </a:lnTo>
                    <a:lnTo>
                      <a:pt x="3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460;p46">
                <a:extLst>
                  <a:ext uri="{FF2B5EF4-FFF2-40B4-BE49-F238E27FC236}">
                    <a16:creationId xmlns:a16="http://schemas.microsoft.com/office/drawing/2014/main" id="{C10D2427-C037-297B-7B84-DB9658CA8B7F}"/>
                  </a:ext>
                </a:extLst>
              </p:cNvPr>
              <p:cNvSpPr/>
              <p:nvPr/>
            </p:nvSpPr>
            <p:spPr>
              <a:xfrm>
                <a:off x="1983715" y="1658971"/>
                <a:ext cx="89975" cy="12576"/>
              </a:xfrm>
              <a:custGeom>
                <a:avLst/>
                <a:gdLst/>
                <a:ahLst/>
                <a:cxnLst/>
                <a:rect l="l" t="t" r="r" b="b"/>
                <a:pathLst>
                  <a:path w="1896" h="265" extrusionOk="0">
                    <a:moveTo>
                      <a:pt x="0" y="0"/>
                    </a:moveTo>
                    <a:lnTo>
                      <a:pt x="0" y="265"/>
                    </a:lnTo>
                    <a:lnTo>
                      <a:pt x="1896" y="265"/>
                    </a:lnTo>
                    <a:lnTo>
                      <a:pt x="189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4" name="Google Shape;2301;p55">
            <a:extLst>
              <a:ext uri="{FF2B5EF4-FFF2-40B4-BE49-F238E27FC236}">
                <a16:creationId xmlns:a16="http://schemas.microsoft.com/office/drawing/2014/main" id="{EA99BD38-5677-5034-DE65-2A0088A1AAD3}"/>
              </a:ext>
            </a:extLst>
          </p:cNvPr>
          <p:cNvGrpSpPr/>
          <p:nvPr/>
        </p:nvGrpSpPr>
        <p:grpSpPr>
          <a:xfrm>
            <a:off x="616367" y="335905"/>
            <a:ext cx="1030999" cy="593594"/>
            <a:chOff x="7722826" y="4011726"/>
            <a:chExt cx="1030999" cy="593594"/>
          </a:xfrm>
        </p:grpSpPr>
        <p:grpSp>
          <p:nvGrpSpPr>
            <p:cNvPr id="1345" name="Google Shape;2302;p55">
              <a:extLst>
                <a:ext uri="{FF2B5EF4-FFF2-40B4-BE49-F238E27FC236}">
                  <a16:creationId xmlns:a16="http://schemas.microsoft.com/office/drawing/2014/main" id="{8E8AA4DE-B5DF-2F2C-0384-E29F5BAF94E0}"/>
                </a:ext>
              </a:extLst>
            </p:cNvPr>
            <p:cNvGrpSpPr/>
            <p:nvPr/>
          </p:nvGrpSpPr>
          <p:grpSpPr>
            <a:xfrm>
              <a:off x="7945146" y="4103351"/>
              <a:ext cx="808679" cy="501969"/>
              <a:chOff x="6592596" y="2373026"/>
              <a:chExt cx="808679" cy="501969"/>
            </a:xfrm>
          </p:grpSpPr>
          <p:sp>
            <p:nvSpPr>
              <p:cNvPr id="1363" name="Google Shape;2303;p55">
                <a:extLst>
                  <a:ext uri="{FF2B5EF4-FFF2-40B4-BE49-F238E27FC236}">
                    <a16:creationId xmlns:a16="http://schemas.microsoft.com/office/drawing/2014/main" id="{019FD74F-8DAF-A8C5-1FBD-56A8D46FE6B9}"/>
                  </a:ext>
                </a:extLst>
              </p:cNvPr>
              <p:cNvSpPr/>
              <p:nvPr/>
            </p:nvSpPr>
            <p:spPr>
              <a:xfrm>
                <a:off x="6592596" y="2373026"/>
                <a:ext cx="807768" cy="501969"/>
              </a:xfrm>
              <a:custGeom>
                <a:avLst/>
                <a:gdLst/>
                <a:ahLst/>
                <a:cxnLst/>
                <a:rect l="l" t="t" r="r" b="b"/>
                <a:pathLst>
                  <a:path w="46007" h="28590" extrusionOk="0">
                    <a:moveTo>
                      <a:pt x="1" y="0"/>
                    </a:moveTo>
                    <a:lnTo>
                      <a:pt x="1" y="28589"/>
                    </a:lnTo>
                    <a:lnTo>
                      <a:pt x="46007" y="28589"/>
                    </a:lnTo>
                    <a:lnTo>
                      <a:pt x="4600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2304;p55">
                <a:extLst>
                  <a:ext uri="{FF2B5EF4-FFF2-40B4-BE49-F238E27FC236}">
                    <a16:creationId xmlns:a16="http://schemas.microsoft.com/office/drawing/2014/main" id="{1CDA01A3-4928-B4AE-4058-6523C956814F}"/>
                  </a:ext>
                </a:extLst>
              </p:cNvPr>
              <p:cNvSpPr/>
              <p:nvPr/>
            </p:nvSpPr>
            <p:spPr>
              <a:xfrm>
                <a:off x="7347954" y="2402259"/>
                <a:ext cx="29883" cy="2986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701" extrusionOk="0">
                    <a:moveTo>
                      <a:pt x="105" y="1"/>
                    </a:moveTo>
                    <a:lnTo>
                      <a:pt x="36" y="35"/>
                    </a:lnTo>
                    <a:lnTo>
                      <a:pt x="1" y="139"/>
                    </a:lnTo>
                    <a:lnTo>
                      <a:pt x="36" y="209"/>
                    </a:lnTo>
                    <a:lnTo>
                      <a:pt x="660" y="868"/>
                    </a:lnTo>
                    <a:lnTo>
                      <a:pt x="36" y="1493"/>
                    </a:lnTo>
                    <a:lnTo>
                      <a:pt x="1" y="1597"/>
                    </a:lnTo>
                    <a:lnTo>
                      <a:pt x="36" y="1666"/>
                    </a:lnTo>
                    <a:lnTo>
                      <a:pt x="105" y="1701"/>
                    </a:lnTo>
                    <a:lnTo>
                      <a:pt x="209" y="1666"/>
                    </a:lnTo>
                    <a:lnTo>
                      <a:pt x="834" y="1041"/>
                    </a:lnTo>
                    <a:lnTo>
                      <a:pt x="1493" y="1666"/>
                    </a:lnTo>
                    <a:lnTo>
                      <a:pt x="1562" y="1701"/>
                    </a:lnTo>
                    <a:lnTo>
                      <a:pt x="1666" y="1666"/>
                    </a:lnTo>
                    <a:lnTo>
                      <a:pt x="1701" y="1597"/>
                    </a:lnTo>
                    <a:lnTo>
                      <a:pt x="1666" y="1493"/>
                    </a:lnTo>
                    <a:lnTo>
                      <a:pt x="1007" y="868"/>
                    </a:lnTo>
                    <a:lnTo>
                      <a:pt x="1666" y="209"/>
                    </a:lnTo>
                    <a:lnTo>
                      <a:pt x="1701" y="139"/>
                    </a:lnTo>
                    <a:lnTo>
                      <a:pt x="1666" y="35"/>
                    </a:lnTo>
                    <a:lnTo>
                      <a:pt x="1562" y="1"/>
                    </a:lnTo>
                    <a:lnTo>
                      <a:pt x="1493" y="35"/>
                    </a:lnTo>
                    <a:lnTo>
                      <a:pt x="834" y="695"/>
                    </a:lnTo>
                    <a:lnTo>
                      <a:pt x="209" y="35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2305;p55">
                <a:extLst>
                  <a:ext uri="{FF2B5EF4-FFF2-40B4-BE49-F238E27FC236}">
                    <a16:creationId xmlns:a16="http://schemas.microsoft.com/office/drawing/2014/main" id="{44E3D560-3C06-57C9-3EC0-0B71F4154A3A}"/>
                  </a:ext>
                </a:extLst>
              </p:cNvPr>
              <p:cNvSpPr/>
              <p:nvPr/>
            </p:nvSpPr>
            <p:spPr>
              <a:xfrm>
                <a:off x="7285836" y="2400433"/>
                <a:ext cx="34114" cy="34132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944" extrusionOk="0">
                    <a:moveTo>
                      <a:pt x="1700" y="243"/>
                    </a:moveTo>
                    <a:lnTo>
                      <a:pt x="1700" y="1701"/>
                    </a:lnTo>
                    <a:lnTo>
                      <a:pt x="243" y="1701"/>
                    </a:lnTo>
                    <a:lnTo>
                      <a:pt x="243" y="243"/>
                    </a:lnTo>
                    <a:close/>
                    <a:moveTo>
                      <a:pt x="0" y="1"/>
                    </a:moveTo>
                    <a:lnTo>
                      <a:pt x="0" y="1943"/>
                    </a:lnTo>
                    <a:lnTo>
                      <a:pt x="1943" y="1943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2306;p55">
                <a:extLst>
                  <a:ext uri="{FF2B5EF4-FFF2-40B4-BE49-F238E27FC236}">
                    <a16:creationId xmlns:a16="http://schemas.microsoft.com/office/drawing/2014/main" id="{FFF097F1-1F0A-82CA-F13C-19E5800113D2}"/>
                  </a:ext>
                </a:extLst>
              </p:cNvPr>
              <p:cNvSpPr/>
              <p:nvPr/>
            </p:nvSpPr>
            <p:spPr>
              <a:xfrm>
                <a:off x="7229793" y="2417499"/>
                <a:ext cx="34132" cy="4266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243" extrusionOk="0">
                    <a:moveTo>
                      <a:pt x="104" y="0"/>
                    </a:moveTo>
                    <a:lnTo>
                      <a:pt x="35" y="35"/>
                    </a:lnTo>
                    <a:lnTo>
                      <a:pt x="0" y="139"/>
                    </a:lnTo>
                    <a:lnTo>
                      <a:pt x="35" y="208"/>
                    </a:lnTo>
                    <a:lnTo>
                      <a:pt x="104" y="243"/>
                    </a:lnTo>
                    <a:lnTo>
                      <a:pt x="1839" y="243"/>
                    </a:lnTo>
                    <a:lnTo>
                      <a:pt x="1908" y="208"/>
                    </a:lnTo>
                    <a:lnTo>
                      <a:pt x="1943" y="139"/>
                    </a:lnTo>
                    <a:lnTo>
                      <a:pt x="1908" y="35"/>
                    </a:lnTo>
                    <a:lnTo>
                      <a:pt x="18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67" name="Google Shape;2307;p55">
                <a:extLst>
                  <a:ext uri="{FF2B5EF4-FFF2-40B4-BE49-F238E27FC236}">
                    <a16:creationId xmlns:a16="http://schemas.microsoft.com/office/drawing/2014/main" id="{23244FA9-D0C7-E67D-332B-FC0EABA7659C}"/>
                  </a:ext>
                </a:extLst>
              </p:cNvPr>
              <p:cNvCxnSpPr/>
              <p:nvPr/>
            </p:nvCxnSpPr>
            <p:spPr>
              <a:xfrm>
                <a:off x="6594875" y="2465800"/>
                <a:ext cx="806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46" name="Google Shape;2308;p55">
              <a:extLst>
                <a:ext uri="{FF2B5EF4-FFF2-40B4-BE49-F238E27FC236}">
                  <a16:creationId xmlns:a16="http://schemas.microsoft.com/office/drawing/2014/main" id="{F4DE5EB7-C579-09B9-4A90-0BBEF93AEED0}"/>
                </a:ext>
              </a:extLst>
            </p:cNvPr>
            <p:cNvGrpSpPr/>
            <p:nvPr/>
          </p:nvGrpSpPr>
          <p:grpSpPr>
            <a:xfrm>
              <a:off x="7868946" y="4011726"/>
              <a:ext cx="808679" cy="501969"/>
              <a:chOff x="6592596" y="2373026"/>
              <a:chExt cx="808679" cy="501969"/>
            </a:xfrm>
          </p:grpSpPr>
          <p:sp>
            <p:nvSpPr>
              <p:cNvPr id="1358" name="Google Shape;2309;p55">
                <a:extLst>
                  <a:ext uri="{FF2B5EF4-FFF2-40B4-BE49-F238E27FC236}">
                    <a16:creationId xmlns:a16="http://schemas.microsoft.com/office/drawing/2014/main" id="{B90F47B0-D632-9AA1-0877-313676CDA99E}"/>
                  </a:ext>
                </a:extLst>
              </p:cNvPr>
              <p:cNvSpPr/>
              <p:nvPr/>
            </p:nvSpPr>
            <p:spPr>
              <a:xfrm>
                <a:off x="6592596" y="2373026"/>
                <a:ext cx="807768" cy="501969"/>
              </a:xfrm>
              <a:custGeom>
                <a:avLst/>
                <a:gdLst/>
                <a:ahLst/>
                <a:cxnLst/>
                <a:rect l="l" t="t" r="r" b="b"/>
                <a:pathLst>
                  <a:path w="46007" h="28590" extrusionOk="0">
                    <a:moveTo>
                      <a:pt x="1" y="0"/>
                    </a:moveTo>
                    <a:lnTo>
                      <a:pt x="1" y="28589"/>
                    </a:lnTo>
                    <a:lnTo>
                      <a:pt x="46007" y="28589"/>
                    </a:lnTo>
                    <a:lnTo>
                      <a:pt x="46007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2310;p55">
                <a:extLst>
                  <a:ext uri="{FF2B5EF4-FFF2-40B4-BE49-F238E27FC236}">
                    <a16:creationId xmlns:a16="http://schemas.microsoft.com/office/drawing/2014/main" id="{A0A2F25E-1590-49EA-73E5-5A57AF362ED2}"/>
                  </a:ext>
                </a:extLst>
              </p:cNvPr>
              <p:cNvSpPr/>
              <p:nvPr/>
            </p:nvSpPr>
            <p:spPr>
              <a:xfrm>
                <a:off x="7347954" y="2402259"/>
                <a:ext cx="29883" cy="29865"/>
              </a:xfrm>
              <a:custGeom>
                <a:avLst/>
                <a:gdLst/>
                <a:ahLst/>
                <a:cxnLst/>
                <a:rect l="l" t="t" r="r" b="b"/>
                <a:pathLst>
                  <a:path w="1702" h="1701" extrusionOk="0">
                    <a:moveTo>
                      <a:pt x="105" y="1"/>
                    </a:moveTo>
                    <a:lnTo>
                      <a:pt x="36" y="35"/>
                    </a:lnTo>
                    <a:lnTo>
                      <a:pt x="1" y="139"/>
                    </a:lnTo>
                    <a:lnTo>
                      <a:pt x="36" y="209"/>
                    </a:lnTo>
                    <a:lnTo>
                      <a:pt x="660" y="868"/>
                    </a:lnTo>
                    <a:lnTo>
                      <a:pt x="36" y="1493"/>
                    </a:lnTo>
                    <a:lnTo>
                      <a:pt x="1" y="1597"/>
                    </a:lnTo>
                    <a:lnTo>
                      <a:pt x="36" y="1666"/>
                    </a:lnTo>
                    <a:lnTo>
                      <a:pt x="105" y="1701"/>
                    </a:lnTo>
                    <a:lnTo>
                      <a:pt x="209" y="1666"/>
                    </a:lnTo>
                    <a:lnTo>
                      <a:pt x="834" y="1041"/>
                    </a:lnTo>
                    <a:lnTo>
                      <a:pt x="1493" y="1666"/>
                    </a:lnTo>
                    <a:lnTo>
                      <a:pt x="1562" y="1701"/>
                    </a:lnTo>
                    <a:lnTo>
                      <a:pt x="1666" y="1666"/>
                    </a:lnTo>
                    <a:lnTo>
                      <a:pt x="1701" y="1597"/>
                    </a:lnTo>
                    <a:lnTo>
                      <a:pt x="1666" y="1493"/>
                    </a:lnTo>
                    <a:lnTo>
                      <a:pt x="1007" y="868"/>
                    </a:lnTo>
                    <a:lnTo>
                      <a:pt x="1666" y="209"/>
                    </a:lnTo>
                    <a:lnTo>
                      <a:pt x="1701" y="139"/>
                    </a:lnTo>
                    <a:lnTo>
                      <a:pt x="1666" y="35"/>
                    </a:lnTo>
                    <a:lnTo>
                      <a:pt x="1562" y="1"/>
                    </a:lnTo>
                    <a:lnTo>
                      <a:pt x="1493" y="35"/>
                    </a:lnTo>
                    <a:lnTo>
                      <a:pt x="834" y="695"/>
                    </a:lnTo>
                    <a:lnTo>
                      <a:pt x="209" y="35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2311;p55">
                <a:extLst>
                  <a:ext uri="{FF2B5EF4-FFF2-40B4-BE49-F238E27FC236}">
                    <a16:creationId xmlns:a16="http://schemas.microsoft.com/office/drawing/2014/main" id="{B63DFFA6-7FEC-4629-68AC-A900658BF89C}"/>
                  </a:ext>
                </a:extLst>
              </p:cNvPr>
              <p:cNvSpPr/>
              <p:nvPr/>
            </p:nvSpPr>
            <p:spPr>
              <a:xfrm>
                <a:off x="7285836" y="2400433"/>
                <a:ext cx="34114" cy="34132"/>
              </a:xfrm>
              <a:custGeom>
                <a:avLst/>
                <a:gdLst/>
                <a:ahLst/>
                <a:cxnLst/>
                <a:rect l="l" t="t" r="r" b="b"/>
                <a:pathLst>
                  <a:path w="1943" h="1944" extrusionOk="0">
                    <a:moveTo>
                      <a:pt x="1700" y="243"/>
                    </a:moveTo>
                    <a:lnTo>
                      <a:pt x="1700" y="1701"/>
                    </a:lnTo>
                    <a:lnTo>
                      <a:pt x="243" y="1701"/>
                    </a:lnTo>
                    <a:lnTo>
                      <a:pt x="243" y="243"/>
                    </a:lnTo>
                    <a:close/>
                    <a:moveTo>
                      <a:pt x="0" y="1"/>
                    </a:moveTo>
                    <a:lnTo>
                      <a:pt x="0" y="1943"/>
                    </a:lnTo>
                    <a:lnTo>
                      <a:pt x="1943" y="1943"/>
                    </a:lnTo>
                    <a:lnTo>
                      <a:pt x="19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2312;p55">
                <a:extLst>
                  <a:ext uri="{FF2B5EF4-FFF2-40B4-BE49-F238E27FC236}">
                    <a16:creationId xmlns:a16="http://schemas.microsoft.com/office/drawing/2014/main" id="{D6673E1B-AB87-8020-CEAC-1B19A9A4C3DD}"/>
                  </a:ext>
                </a:extLst>
              </p:cNvPr>
              <p:cNvSpPr/>
              <p:nvPr/>
            </p:nvSpPr>
            <p:spPr>
              <a:xfrm>
                <a:off x="7229793" y="2417499"/>
                <a:ext cx="34132" cy="4266"/>
              </a:xfrm>
              <a:custGeom>
                <a:avLst/>
                <a:gdLst/>
                <a:ahLst/>
                <a:cxnLst/>
                <a:rect l="l" t="t" r="r" b="b"/>
                <a:pathLst>
                  <a:path w="1944" h="243" extrusionOk="0">
                    <a:moveTo>
                      <a:pt x="104" y="0"/>
                    </a:moveTo>
                    <a:lnTo>
                      <a:pt x="35" y="35"/>
                    </a:lnTo>
                    <a:lnTo>
                      <a:pt x="0" y="139"/>
                    </a:lnTo>
                    <a:lnTo>
                      <a:pt x="35" y="208"/>
                    </a:lnTo>
                    <a:lnTo>
                      <a:pt x="104" y="243"/>
                    </a:lnTo>
                    <a:lnTo>
                      <a:pt x="1839" y="243"/>
                    </a:lnTo>
                    <a:lnTo>
                      <a:pt x="1908" y="208"/>
                    </a:lnTo>
                    <a:lnTo>
                      <a:pt x="1943" y="139"/>
                    </a:lnTo>
                    <a:lnTo>
                      <a:pt x="1908" y="35"/>
                    </a:lnTo>
                    <a:lnTo>
                      <a:pt x="183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362" name="Google Shape;2313;p55">
                <a:extLst>
                  <a:ext uri="{FF2B5EF4-FFF2-40B4-BE49-F238E27FC236}">
                    <a16:creationId xmlns:a16="http://schemas.microsoft.com/office/drawing/2014/main" id="{84614CFF-37C2-B0C5-7CED-CA278DB2623F}"/>
                  </a:ext>
                </a:extLst>
              </p:cNvPr>
              <p:cNvCxnSpPr/>
              <p:nvPr/>
            </p:nvCxnSpPr>
            <p:spPr>
              <a:xfrm>
                <a:off x="6594875" y="2465800"/>
                <a:ext cx="8064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1347" name="Google Shape;2314;p55">
              <a:extLst>
                <a:ext uri="{FF2B5EF4-FFF2-40B4-BE49-F238E27FC236}">
                  <a16:creationId xmlns:a16="http://schemas.microsoft.com/office/drawing/2014/main" id="{1DE1246B-79C9-9E8F-BF21-37AC38CD8B0E}"/>
                </a:ext>
              </a:extLst>
            </p:cNvPr>
            <p:cNvGrpSpPr/>
            <p:nvPr/>
          </p:nvGrpSpPr>
          <p:grpSpPr>
            <a:xfrm>
              <a:off x="7722826" y="4217075"/>
              <a:ext cx="748474" cy="119744"/>
              <a:chOff x="6804851" y="2564100"/>
              <a:chExt cx="748474" cy="119744"/>
            </a:xfrm>
          </p:grpSpPr>
          <p:sp>
            <p:nvSpPr>
              <p:cNvPr id="1348" name="Google Shape;2315;p55">
                <a:extLst>
                  <a:ext uri="{FF2B5EF4-FFF2-40B4-BE49-F238E27FC236}">
                    <a16:creationId xmlns:a16="http://schemas.microsoft.com/office/drawing/2014/main" id="{50D2D53B-A77A-0B65-73A7-3BEB3BD85A47}"/>
                  </a:ext>
                </a:extLst>
              </p:cNvPr>
              <p:cNvSpPr/>
              <p:nvPr/>
            </p:nvSpPr>
            <p:spPr>
              <a:xfrm>
                <a:off x="6804851" y="2564100"/>
                <a:ext cx="748474" cy="119744"/>
              </a:xfrm>
              <a:custGeom>
                <a:avLst/>
                <a:gdLst/>
                <a:ahLst/>
                <a:cxnLst/>
                <a:rect l="l" t="t" r="r" b="b"/>
                <a:pathLst>
                  <a:path w="45590" h="4893" extrusionOk="0">
                    <a:moveTo>
                      <a:pt x="0" y="1"/>
                    </a:moveTo>
                    <a:lnTo>
                      <a:pt x="0" y="4893"/>
                    </a:lnTo>
                    <a:lnTo>
                      <a:pt x="45590" y="4893"/>
                    </a:lnTo>
                    <a:lnTo>
                      <a:pt x="45590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9" name="Google Shape;2316;p55">
                <a:extLst>
                  <a:ext uri="{FF2B5EF4-FFF2-40B4-BE49-F238E27FC236}">
                    <a16:creationId xmlns:a16="http://schemas.microsoft.com/office/drawing/2014/main" id="{DAA5884C-6A3B-6C40-C4B9-D6F7E204CA5A}"/>
                  </a:ext>
                </a:extLst>
              </p:cNvPr>
              <p:cNvGrpSpPr/>
              <p:nvPr/>
            </p:nvGrpSpPr>
            <p:grpSpPr>
              <a:xfrm>
                <a:off x="6832025" y="2584483"/>
                <a:ext cx="431484" cy="82416"/>
                <a:chOff x="6832025" y="2584483"/>
                <a:chExt cx="431484" cy="82416"/>
              </a:xfrm>
            </p:grpSpPr>
            <p:sp>
              <p:nvSpPr>
                <p:cNvPr id="1350" name="Google Shape;2317;p55">
                  <a:extLst>
                    <a:ext uri="{FF2B5EF4-FFF2-40B4-BE49-F238E27FC236}">
                      <a16:creationId xmlns:a16="http://schemas.microsoft.com/office/drawing/2014/main" id="{269A8562-DE9D-A2DD-0632-11647154B499}"/>
                    </a:ext>
                  </a:extLst>
                </p:cNvPr>
                <p:cNvSpPr/>
                <p:nvPr/>
              </p:nvSpPr>
              <p:spPr>
                <a:xfrm>
                  <a:off x="6832025" y="2584483"/>
                  <a:ext cx="36549" cy="82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3367" extrusionOk="0">
                      <a:moveTo>
                        <a:pt x="1" y="1"/>
                      </a:moveTo>
                      <a:lnTo>
                        <a:pt x="1" y="3366"/>
                      </a:lnTo>
                      <a:lnTo>
                        <a:pt x="1493" y="3366"/>
                      </a:lnTo>
                      <a:lnTo>
                        <a:pt x="149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1" name="Google Shape;2318;p55">
                  <a:extLst>
                    <a:ext uri="{FF2B5EF4-FFF2-40B4-BE49-F238E27FC236}">
                      <a16:creationId xmlns:a16="http://schemas.microsoft.com/office/drawing/2014/main" id="{19DD9EE3-B36C-7C7F-7834-F91ACD053168}"/>
                    </a:ext>
                  </a:extLst>
                </p:cNvPr>
                <p:cNvSpPr/>
                <p:nvPr/>
              </p:nvSpPr>
              <p:spPr>
                <a:xfrm>
                  <a:off x="6886395" y="2584483"/>
                  <a:ext cx="37381" cy="82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7" h="3367" extrusionOk="0">
                      <a:moveTo>
                        <a:pt x="0" y="1"/>
                      </a:moveTo>
                      <a:lnTo>
                        <a:pt x="0" y="3366"/>
                      </a:lnTo>
                      <a:lnTo>
                        <a:pt x="1527" y="3366"/>
                      </a:lnTo>
                      <a:lnTo>
                        <a:pt x="152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2" name="Google Shape;2319;p55">
                  <a:extLst>
                    <a:ext uri="{FF2B5EF4-FFF2-40B4-BE49-F238E27FC236}">
                      <a16:creationId xmlns:a16="http://schemas.microsoft.com/office/drawing/2014/main" id="{35615DC3-9153-A932-E6ED-90DE86347A42}"/>
                    </a:ext>
                  </a:extLst>
                </p:cNvPr>
                <p:cNvSpPr/>
                <p:nvPr/>
              </p:nvSpPr>
              <p:spPr>
                <a:xfrm>
                  <a:off x="6945832" y="2584483"/>
                  <a:ext cx="36549" cy="82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93" h="3367" extrusionOk="0">
                      <a:moveTo>
                        <a:pt x="1" y="1"/>
                      </a:moveTo>
                      <a:lnTo>
                        <a:pt x="1" y="3366"/>
                      </a:lnTo>
                      <a:lnTo>
                        <a:pt x="1493" y="3366"/>
                      </a:lnTo>
                      <a:lnTo>
                        <a:pt x="1493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3" name="Google Shape;2320;p55">
                  <a:extLst>
                    <a:ext uri="{FF2B5EF4-FFF2-40B4-BE49-F238E27FC236}">
                      <a16:creationId xmlns:a16="http://schemas.microsoft.com/office/drawing/2014/main" id="{99424505-3E9C-1E1E-DF84-C4E7EE14FF75}"/>
                    </a:ext>
                  </a:extLst>
                </p:cNvPr>
                <p:cNvSpPr/>
                <p:nvPr/>
              </p:nvSpPr>
              <p:spPr>
                <a:xfrm>
                  <a:off x="7000202" y="2584483"/>
                  <a:ext cx="37381" cy="82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7" h="3367" extrusionOk="0">
                      <a:moveTo>
                        <a:pt x="0" y="1"/>
                      </a:moveTo>
                      <a:lnTo>
                        <a:pt x="0" y="3366"/>
                      </a:lnTo>
                      <a:lnTo>
                        <a:pt x="1527" y="3366"/>
                      </a:lnTo>
                      <a:lnTo>
                        <a:pt x="152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4" name="Google Shape;2321;p55">
                  <a:extLst>
                    <a:ext uri="{FF2B5EF4-FFF2-40B4-BE49-F238E27FC236}">
                      <a16:creationId xmlns:a16="http://schemas.microsoft.com/office/drawing/2014/main" id="{6F54A5D1-5C42-EA97-1EB7-B9909FCCBF71}"/>
                    </a:ext>
                  </a:extLst>
                </p:cNvPr>
                <p:cNvSpPr/>
                <p:nvPr/>
              </p:nvSpPr>
              <p:spPr>
                <a:xfrm>
                  <a:off x="7057094" y="2584483"/>
                  <a:ext cx="37405" cy="82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8" h="3367" extrusionOk="0">
                      <a:moveTo>
                        <a:pt x="1" y="1"/>
                      </a:moveTo>
                      <a:lnTo>
                        <a:pt x="1" y="3366"/>
                      </a:lnTo>
                      <a:lnTo>
                        <a:pt x="1527" y="3366"/>
                      </a:lnTo>
                      <a:lnTo>
                        <a:pt x="152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5" name="Google Shape;2322;p55">
                  <a:extLst>
                    <a:ext uri="{FF2B5EF4-FFF2-40B4-BE49-F238E27FC236}">
                      <a16:creationId xmlns:a16="http://schemas.microsoft.com/office/drawing/2014/main" id="{0F7DC7A8-206C-ACDE-CCDD-A09355F67EA7}"/>
                    </a:ext>
                  </a:extLst>
                </p:cNvPr>
                <p:cNvSpPr/>
                <p:nvPr/>
              </p:nvSpPr>
              <p:spPr>
                <a:xfrm>
                  <a:off x="7112321" y="2584483"/>
                  <a:ext cx="37381" cy="82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7" h="3367" extrusionOk="0">
                      <a:moveTo>
                        <a:pt x="0" y="1"/>
                      </a:moveTo>
                      <a:lnTo>
                        <a:pt x="0" y="3366"/>
                      </a:lnTo>
                      <a:lnTo>
                        <a:pt x="1527" y="3366"/>
                      </a:lnTo>
                      <a:lnTo>
                        <a:pt x="152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6" name="Google Shape;2323;p55">
                  <a:extLst>
                    <a:ext uri="{FF2B5EF4-FFF2-40B4-BE49-F238E27FC236}">
                      <a16:creationId xmlns:a16="http://schemas.microsoft.com/office/drawing/2014/main" id="{C096816E-2E02-1B37-DA05-15B1D8C9490F}"/>
                    </a:ext>
                  </a:extLst>
                </p:cNvPr>
                <p:cNvSpPr/>
                <p:nvPr/>
              </p:nvSpPr>
              <p:spPr>
                <a:xfrm>
                  <a:off x="7170926" y="2584483"/>
                  <a:ext cx="37381" cy="82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7" h="3367" extrusionOk="0">
                      <a:moveTo>
                        <a:pt x="0" y="1"/>
                      </a:moveTo>
                      <a:lnTo>
                        <a:pt x="0" y="3366"/>
                      </a:lnTo>
                      <a:lnTo>
                        <a:pt x="1527" y="3366"/>
                      </a:lnTo>
                      <a:lnTo>
                        <a:pt x="152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7" name="Google Shape;2324;p55">
                  <a:extLst>
                    <a:ext uri="{FF2B5EF4-FFF2-40B4-BE49-F238E27FC236}">
                      <a16:creationId xmlns:a16="http://schemas.microsoft.com/office/drawing/2014/main" id="{70E1653F-1CA7-92F3-86D9-35CF890F3C03}"/>
                    </a:ext>
                  </a:extLst>
                </p:cNvPr>
                <p:cNvSpPr/>
                <p:nvPr/>
              </p:nvSpPr>
              <p:spPr>
                <a:xfrm>
                  <a:off x="7226128" y="2584483"/>
                  <a:ext cx="37381" cy="82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7" h="3367" extrusionOk="0">
                      <a:moveTo>
                        <a:pt x="0" y="1"/>
                      </a:moveTo>
                      <a:lnTo>
                        <a:pt x="0" y="3366"/>
                      </a:lnTo>
                      <a:lnTo>
                        <a:pt x="1527" y="3366"/>
                      </a:lnTo>
                      <a:lnTo>
                        <a:pt x="1527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68" name="Google Shape;1323;p46">
            <a:extLst>
              <a:ext uri="{FF2B5EF4-FFF2-40B4-BE49-F238E27FC236}">
                <a16:creationId xmlns:a16="http://schemas.microsoft.com/office/drawing/2014/main" id="{F7D19166-DBE8-4218-25F5-C732FDF1FEBC}"/>
              </a:ext>
            </a:extLst>
          </p:cNvPr>
          <p:cNvGrpSpPr/>
          <p:nvPr/>
        </p:nvGrpSpPr>
        <p:grpSpPr>
          <a:xfrm>
            <a:off x="689960" y="4423596"/>
            <a:ext cx="357300" cy="357300"/>
            <a:chOff x="981075" y="4248150"/>
            <a:chExt cx="357300" cy="357300"/>
          </a:xfrm>
        </p:grpSpPr>
        <p:sp>
          <p:nvSpPr>
            <p:cNvPr id="1369" name="Google Shape;1324;p46">
              <a:extLst>
                <a:ext uri="{FF2B5EF4-FFF2-40B4-BE49-F238E27FC236}">
                  <a16:creationId xmlns:a16="http://schemas.microsoft.com/office/drawing/2014/main" id="{F37478B3-10B9-7F29-E548-473234553952}"/>
                </a:ext>
              </a:extLst>
            </p:cNvPr>
            <p:cNvSpPr/>
            <p:nvPr/>
          </p:nvSpPr>
          <p:spPr>
            <a:xfrm>
              <a:off x="981075" y="4248150"/>
              <a:ext cx="357300" cy="357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25;p46">
              <a:extLst>
                <a:ext uri="{FF2B5EF4-FFF2-40B4-BE49-F238E27FC236}">
                  <a16:creationId xmlns:a16="http://schemas.microsoft.com/office/drawing/2014/main" id="{06CAE2A5-414B-5F69-9D5C-4B51BE0C87DD}"/>
                </a:ext>
              </a:extLst>
            </p:cNvPr>
            <p:cNvSpPr/>
            <p:nvPr/>
          </p:nvSpPr>
          <p:spPr>
            <a:xfrm>
              <a:off x="1077025" y="4344874"/>
              <a:ext cx="165400" cy="163852"/>
            </a:xfrm>
            <a:custGeom>
              <a:avLst/>
              <a:gdLst/>
              <a:ahLst/>
              <a:cxnLst/>
              <a:rect l="l" t="t" r="r" b="b"/>
              <a:pathLst>
                <a:path w="3678" h="3644" fill="none" extrusionOk="0">
                  <a:moveTo>
                    <a:pt x="3157" y="0"/>
                  </a:moveTo>
                  <a:lnTo>
                    <a:pt x="1839" y="1319"/>
                  </a:lnTo>
                  <a:lnTo>
                    <a:pt x="486" y="0"/>
                  </a:lnTo>
                  <a:lnTo>
                    <a:pt x="0" y="486"/>
                  </a:lnTo>
                  <a:lnTo>
                    <a:pt x="1319" y="1805"/>
                  </a:lnTo>
                  <a:lnTo>
                    <a:pt x="0" y="3158"/>
                  </a:lnTo>
                  <a:lnTo>
                    <a:pt x="486" y="3643"/>
                  </a:lnTo>
                  <a:lnTo>
                    <a:pt x="1839" y="2325"/>
                  </a:lnTo>
                  <a:lnTo>
                    <a:pt x="3157" y="3643"/>
                  </a:lnTo>
                  <a:lnTo>
                    <a:pt x="3678" y="3158"/>
                  </a:lnTo>
                  <a:lnTo>
                    <a:pt x="2325" y="1805"/>
                  </a:lnTo>
                  <a:lnTo>
                    <a:pt x="3678" y="486"/>
                  </a:lnTo>
                  <a:lnTo>
                    <a:pt x="3157" y="0"/>
                  </a:lnTo>
                  <a:lnTo>
                    <a:pt x="3157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" name="Google Shape;5572;p78">
            <a:extLst>
              <a:ext uri="{FF2B5EF4-FFF2-40B4-BE49-F238E27FC236}">
                <a16:creationId xmlns:a16="http://schemas.microsoft.com/office/drawing/2014/main" id="{E491FDC8-98E3-6C1C-73F1-2D05A447E20A}"/>
              </a:ext>
            </a:extLst>
          </p:cNvPr>
          <p:cNvGrpSpPr/>
          <p:nvPr/>
        </p:nvGrpSpPr>
        <p:grpSpPr>
          <a:xfrm>
            <a:off x="2863790" y="630552"/>
            <a:ext cx="441424" cy="540563"/>
            <a:chOff x="2415321" y="3922951"/>
            <a:chExt cx="328881" cy="367095"/>
          </a:xfrm>
        </p:grpSpPr>
        <p:sp>
          <p:nvSpPr>
            <p:cNvPr id="1372" name="Google Shape;5573;p78">
              <a:extLst>
                <a:ext uri="{FF2B5EF4-FFF2-40B4-BE49-F238E27FC236}">
                  <a16:creationId xmlns:a16="http://schemas.microsoft.com/office/drawing/2014/main" id="{73EA91A0-F06B-19E4-4EF4-EF7DC5BD65F4}"/>
                </a:ext>
              </a:extLst>
            </p:cNvPr>
            <p:cNvSpPr/>
            <p:nvPr/>
          </p:nvSpPr>
          <p:spPr>
            <a:xfrm>
              <a:off x="2481597" y="3930578"/>
              <a:ext cx="231992" cy="313601"/>
            </a:xfrm>
            <a:custGeom>
              <a:avLst/>
              <a:gdLst/>
              <a:ahLst/>
              <a:cxnLst/>
              <a:rect l="l" t="t" r="r" b="b"/>
              <a:pathLst>
                <a:path w="8821" h="11924" extrusionOk="0">
                  <a:moveTo>
                    <a:pt x="0" y="1"/>
                  </a:moveTo>
                  <a:lnTo>
                    <a:pt x="0" y="11923"/>
                  </a:lnTo>
                  <a:lnTo>
                    <a:pt x="8821" y="11923"/>
                  </a:lnTo>
                  <a:lnTo>
                    <a:pt x="8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5574;p78">
              <a:extLst>
                <a:ext uri="{FF2B5EF4-FFF2-40B4-BE49-F238E27FC236}">
                  <a16:creationId xmlns:a16="http://schemas.microsoft.com/office/drawing/2014/main" id="{68ED6B62-407D-8BAA-E994-A17FF335DF30}"/>
                </a:ext>
              </a:extLst>
            </p:cNvPr>
            <p:cNvSpPr/>
            <p:nvPr/>
          </p:nvSpPr>
          <p:spPr>
            <a:xfrm>
              <a:off x="2448459" y="3961191"/>
              <a:ext cx="231992" cy="313575"/>
            </a:xfrm>
            <a:custGeom>
              <a:avLst/>
              <a:gdLst/>
              <a:ahLst/>
              <a:cxnLst/>
              <a:rect l="l" t="t" r="r" b="b"/>
              <a:pathLst>
                <a:path w="8821" h="11923" extrusionOk="0">
                  <a:moveTo>
                    <a:pt x="0" y="0"/>
                  </a:moveTo>
                  <a:lnTo>
                    <a:pt x="0" y="11922"/>
                  </a:lnTo>
                  <a:lnTo>
                    <a:pt x="8821" y="11922"/>
                  </a:lnTo>
                  <a:lnTo>
                    <a:pt x="8821" y="2229"/>
                  </a:lnTo>
                  <a:lnTo>
                    <a:pt x="668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5575;p78">
              <a:extLst>
                <a:ext uri="{FF2B5EF4-FFF2-40B4-BE49-F238E27FC236}">
                  <a16:creationId xmlns:a16="http://schemas.microsoft.com/office/drawing/2014/main" id="{C0713E74-4CF4-3204-B099-4310A994BD9C}"/>
                </a:ext>
              </a:extLst>
            </p:cNvPr>
            <p:cNvSpPr/>
            <p:nvPr/>
          </p:nvSpPr>
          <p:spPr>
            <a:xfrm>
              <a:off x="2448459" y="3961191"/>
              <a:ext cx="231992" cy="313575"/>
            </a:xfrm>
            <a:custGeom>
              <a:avLst/>
              <a:gdLst/>
              <a:ahLst/>
              <a:cxnLst/>
              <a:rect l="l" t="t" r="r" b="b"/>
              <a:pathLst>
                <a:path w="8821" h="11923" fill="none" extrusionOk="0">
                  <a:moveTo>
                    <a:pt x="0" y="0"/>
                  </a:moveTo>
                  <a:lnTo>
                    <a:pt x="0" y="11922"/>
                  </a:lnTo>
                  <a:lnTo>
                    <a:pt x="8821" y="11922"/>
                  </a:lnTo>
                  <a:lnTo>
                    <a:pt x="8821" y="2229"/>
                  </a:lnTo>
                  <a:lnTo>
                    <a:pt x="6688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5576;p78">
              <a:extLst>
                <a:ext uri="{FF2B5EF4-FFF2-40B4-BE49-F238E27FC236}">
                  <a16:creationId xmlns:a16="http://schemas.microsoft.com/office/drawing/2014/main" id="{BD99F688-D390-E6FB-DF1C-DA5D76282F43}"/>
                </a:ext>
              </a:extLst>
            </p:cNvPr>
            <p:cNvSpPr/>
            <p:nvPr/>
          </p:nvSpPr>
          <p:spPr>
            <a:xfrm>
              <a:off x="2448459" y="3961191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5577;p78">
              <a:extLst>
                <a:ext uri="{FF2B5EF4-FFF2-40B4-BE49-F238E27FC236}">
                  <a16:creationId xmlns:a16="http://schemas.microsoft.com/office/drawing/2014/main" id="{87B8D071-D52A-CD33-5109-51DC9700EB2A}"/>
                </a:ext>
              </a:extLst>
            </p:cNvPr>
            <p:cNvSpPr/>
            <p:nvPr/>
          </p:nvSpPr>
          <p:spPr>
            <a:xfrm>
              <a:off x="2621802" y="3961191"/>
              <a:ext cx="58649" cy="61200"/>
            </a:xfrm>
            <a:custGeom>
              <a:avLst/>
              <a:gdLst/>
              <a:ahLst/>
              <a:cxnLst/>
              <a:rect l="l" t="t" r="r" b="b"/>
              <a:pathLst>
                <a:path w="2230" h="2327" extrusionOk="0">
                  <a:moveTo>
                    <a:pt x="0" y="0"/>
                  </a:moveTo>
                  <a:lnTo>
                    <a:pt x="0" y="2133"/>
                  </a:lnTo>
                  <a:lnTo>
                    <a:pt x="0" y="2229"/>
                  </a:lnTo>
                  <a:lnTo>
                    <a:pt x="194" y="2326"/>
                  </a:lnTo>
                  <a:lnTo>
                    <a:pt x="2230" y="2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5578;p78">
              <a:extLst>
                <a:ext uri="{FF2B5EF4-FFF2-40B4-BE49-F238E27FC236}">
                  <a16:creationId xmlns:a16="http://schemas.microsoft.com/office/drawing/2014/main" id="{93FD02F7-B98C-FEBC-F906-D5EF7E6676FB}"/>
                </a:ext>
              </a:extLst>
            </p:cNvPr>
            <p:cNvSpPr/>
            <p:nvPr/>
          </p:nvSpPr>
          <p:spPr>
            <a:xfrm>
              <a:off x="2621802" y="3961191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5579;p78">
              <a:extLst>
                <a:ext uri="{FF2B5EF4-FFF2-40B4-BE49-F238E27FC236}">
                  <a16:creationId xmlns:a16="http://schemas.microsoft.com/office/drawing/2014/main" id="{7CD7BDD2-9518-B6C7-EE21-670B45482458}"/>
                </a:ext>
              </a:extLst>
            </p:cNvPr>
            <p:cNvSpPr/>
            <p:nvPr/>
          </p:nvSpPr>
          <p:spPr>
            <a:xfrm>
              <a:off x="2422948" y="4032570"/>
              <a:ext cx="316152" cy="249850"/>
            </a:xfrm>
            <a:custGeom>
              <a:avLst/>
              <a:gdLst/>
              <a:ahLst/>
              <a:cxnLst/>
              <a:rect l="l" t="t" r="r" b="b"/>
              <a:pathLst>
                <a:path w="12021" h="9500" extrusionOk="0">
                  <a:moveTo>
                    <a:pt x="1" y="0"/>
                  </a:moveTo>
                  <a:lnTo>
                    <a:pt x="1" y="9499"/>
                  </a:lnTo>
                  <a:lnTo>
                    <a:pt x="12020" y="9499"/>
                  </a:lnTo>
                  <a:lnTo>
                    <a:pt x="12020" y="1551"/>
                  </a:lnTo>
                  <a:lnTo>
                    <a:pt x="5914" y="1551"/>
                  </a:lnTo>
                  <a:lnTo>
                    <a:pt x="436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5580;p78">
              <a:extLst>
                <a:ext uri="{FF2B5EF4-FFF2-40B4-BE49-F238E27FC236}">
                  <a16:creationId xmlns:a16="http://schemas.microsoft.com/office/drawing/2014/main" id="{6CDB49C6-DE6D-6458-38C5-0283B9768537}"/>
                </a:ext>
              </a:extLst>
            </p:cNvPr>
            <p:cNvSpPr/>
            <p:nvPr/>
          </p:nvSpPr>
          <p:spPr>
            <a:xfrm>
              <a:off x="2422948" y="4032570"/>
              <a:ext cx="316152" cy="249850"/>
            </a:xfrm>
            <a:custGeom>
              <a:avLst/>
              <a:gdLst/>
              <a:ahLst/>
              <a:cxnLst/>
              <a:rect l="l" t="t" r="r" b="b"/>
              <a:pathLst>
                <a:path w="12021" h="9500" fill="none" extrusionOk="0">
                  <a:moveTo>
                    <a:pt x="5914" y="1551"/>
                  </a:moveTo>
                  <a:lnTo>
                    <a:pt x="4363" y="0"/>
                  </a:lnTo>
                  <a:lnTo>
                    <a:pt x="1" y="0"/>
                  </a:lnTo>
                  <a:lnTo>
                    <a:pt x="1" y="9499"/>
                  </a:lnTo>
                  <a:lnTo>
                    <a:pt x="12020" y="9499"/>
                  </a:lnTo>
                  <a:lnTo>
                    <a:pt x="12020" y="1551"/>
                  </a:lnTo>
                  <a:lnTo>
                    <a:pt x="5914" y="15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5581;p78">
              <a:extLst>
                <a:ext uri="{FF2B5EF4-FFF2-40B4-BE49-F238E27FC236}">
                  <a16:creationId xmlns:a16="http://schemas.microsoft.com/office/drawing/2014/main" id="{B0552868-164A-8DC0-A183-2C123E1E6099}"/>
                </a:ext>
              </a:extLst>
            </p:cNvPr>
            <p:cNvSpPr/>
            <p:nvPr/>
          </p:nvSpPr>
          <p:spPr>
            <a:xfrm>
              <a:off x="2575909" y="4073335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5582;p78">
              <a:extLst>
                <a:ext uri="{FF2B5EF4-FFF2-40B4-BE49-F238E27FC236}">
                  <a16:creationId xmlns:a16="http://schemas.microsoft.com/office/drawing/2014/main" id="{F714A0BC-D3BD-90BB-9094-788058765380}"/>
                </a:ext>
              </a:extLst>
            </p:cNvPr>
            <p:cNvSpPr/>
            <p:nvPr/>
          </p:nvSpPr>
          <p:spPr>
            <a:xfrm>
              <a:off x="2524939" y="4114126"/>
              <a:ext cx="112196" cy="127502"/>
            </a:xfrm>
            <a:custGeom>
              <a:avLst/>
              <a:gdLst/>
              <a:ahLst/>
              <a:cxnLst/>
              <a:rect l="l" t="t" r="r" b="b"/>
              <a:pathLst>
                <a:path w="4266" h="4848" extrusionOk="0">
                  <a:moveTo>
                    <a:pt x="2133" y="1"/>
                  </a:moveTo>
                  <a:lnTo>
                    <a:pt x="0" y="1261"/>
                  </a:lnTo>
                  <a:lnTo>
                    <a:pt x="0" y="3587"/>
                  </a:lnTo>
                  <a:lnTo>
                    <a:pt x="2133" y="4847"/>
                  </a:lnTo>
                  <a:lnTo>
                    <a:pt x="4265" y="3587"/>
                  </a:lnTo>
                  <a:lnTo>
                    <a:pt x="4265" y="1261"/>
                  </a:lnTo>
                  <a:lnTo>
                    <a:pt x="2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5583;p78">
              <a:extLst>
                <a:ext uri="{FF2B5EF4-FFF2-40B4-BE49-F238E27FC236}">
                  <a16:creationId xmlns:a16="http://schemas.microsoft.com/office/drawing/2014/main" id="{FDBF4658-2DC7-808C-B6E5-D9967F6CC1D6}"/>
                </a:ext>
              </a:extLst>
            </p:cNvPr>
            <p:cNvSpPr/>
            <p:nvPr/>
          </p:nvSpPr>
          <p:spPr>
            <a:xfrm>
              <a:off x="2524939" y="4114126"/>
              <a:ext cx="112196" cy="127502"/>
            </a:xfrm>
            <a:custGeom>
              <a:avLst/>
              <a:gdLst/>
              <a:ahLst/>
              <a:cxnLst/>
              <a:rect l="l" t="t" r="r" b="b"/>
              <a:pathLst>
                <a:path w="4266" h="4848" fill="none" extrusionOk="0">
                  <a:moveTo>
                    <a:pt x="2133" y="1"/>
                  </a:moveTo>
                  <a:lnTo>
                    <a:pt x="0" y="1261"/>
                  </a:lnTo>
                  <a:lnTo>
                    <a:pt x="0" y="3587"/>
                  </a:lnTo>
                  <a:lnTo>
                    <a:pt x="2133" y="4847"/>
                  </a:lnTo>
                  <a:lnTo>
                    <a:pt x="4265" y="3587"/>
                  </a:lnTo>
                  <a:lnTo>
                    <a:pt x="4265" y="1261"/>
                  </a:lnTo>
                  <a:lnTo>
                    <a:pt x="21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5584;p78">
              <a:extLst>
                <a:ext uri="{FF2B5EF4-FFF2-40B4-BE49-F238E27FC236}">
                  <a16:creationId xmlns:a16="http://schemas.microsoft.com/office/drawing/2014/main" id="{18326389-8D6F-5C74-714E-B7DD1D9D1E28}"/>
                </a:ext>
              </a:extLst>
            </p:cNvPr>
            <p:cNvSpPr/>
            <p:nvPr/>
          </p:nvSpPr>
          <p:spPr>
            <a:xfrm>
              <a:off x="2581011" y="4114126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5585;p78">
              <a:extLst>
                <a:ext uri="{FF2B5EF4-FFF2-40B4-BE49-F238E27FC236}">
                  <a16:creationId xmlns:a16="http://schemas.microsoft.com/office/drawing/2014/main" id="{27A50B92-B160-0E64-E751-B3FD0AC3C29C}"/>
                </a:ext>
              </a:extLst>
            </p:cNvPr>
            <p:cNvSpPr/>
            <p:nvPr/>
          </p:nvSpPr>
          <p:spPr>
            <a:xfrm>
              <a:off x="2524939" y="4144739"/>
              <a:ext cx="56098" cy="96889"/>
            </a:xfrm>
            <a:custGeom>
              <a:avLst/>
              <a:gdLst/>
              <a:ahLst/>
              <a:cxnLst/>
              <a:rect l="l" t="t" r="r" b="b"/>
              <a:pathLst>
                <a:path w="2133" h="3684" extrusionOk="0">
                  <a:moveTo>
                    <a:pt x="0" y="0"/>
                  </a:moveTo>
                  <a:lnTo>
                    <a:pt x="0" y="2423"/>
                  </a:lnTo>
                  <a:lnTo>
                    <a:pt x="2133" y="3683"/>
                  </a:lnTo>
                  <a:lnTo>
                    <a:pt x="2133" y="12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34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5586;p78">
              <a:extLst>
                <a:ext uri="{FF2B5EF4-FFF2-40B4-BE49-F238E27FC236}">
                  <a16:creationId xmlns:a16="http://schemas.microsoft.com/office/drawing/2014/main" id="{279C0284-C56E-86C7-5BEA-DC7043EF86AD}"/>
                </a:ext>
              </a:extLst>
            </p:cNvPr>
            <p:cNvSpPr/>
            <p:nvPr/>
          </p:nvSpPr>
          <p:spPr>
            <a:xfrm>
              <a:off x="2524939" y="4144739"/>
              <a:ext cx="56098" cy="96889"/>
            </a:xfrm>
            <a:custGeom>
              <a:avLst/>
              <a:gdLst/>
              <a:ahLst/>
              <a:cxnLst/>
              <a:rect l="l" t="t" r="r" b="b"/>
              <a:pathLst>
                <a:path w="2133" h="3684" fill="none" extrusionOk="0">
                  <a:moveTo>
                    <a:pt x="0" y="2423"/>
                  </a:moveTo>
                  <a:lnTo>
                    <a:pt x="2133" y="3683"/>
                  </a:lnTo>
                  <a:lnTo>
                    <a:pt x="2133" y="1260"/>
                  </a:lnTo>
                  <a:lnTo>
                    <a:pt x="0" y="0"/>
                  </a:lnTo>
                  <a:lnTo>
                    <a:pt x="0" y="24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5587;p78">
              <a:extLst>
                <a:ext uri="{FF2B5EF4-FFF2-40B4-BE49-F238E27FC236}">
                  <a16:creationId xmlns:a16="http://schemas.microsoft.com/office/drawing/2014/main" id="{9159B77F-46DF-CDA5-5276-C08C92BC81FB}"/>
                </a:ext>
              </a:extLst>
            </p:cNvPr>
            <p:cNvSpPr/>
            <p:nvPr/>
          </p:nvSpPr>
          <p:spPr>
            <a:xfrm>
              <a:off x="2522388" y="4208464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5588;p78">
              <a:extLst>
                <a:ext uri="{FF2B5EF4-FFF2-40B4-BE49-F238E27FC236}">
                  <a16:creationId xmlns:a16="http://schemas.microsoft.com/office/drawing/2014/main" id="{DA533076-913C-B3B9-78EF-65EF6C2848A3}"/>
                </a:ext>
              </a:extLst>
            </p:cNvPr>
            <p:cNvSpPr/>
            <p:nvPr/>
          </p:nvSpPr>
          <p:spPr>
            <a:xfrm>
              <a:off x="2522388" y="4114126"/>
              <a:ext cx="114747" cy="63778"/>
            </a:xfrm>
            <a:custGeom>
              <a:avLst/>
              <a:gdLst/>
              <a:ahLst/>
              <a:cxnLst/>
              <a:rect l="l" t="t" r="r" b="b"/>
              <a:pathLst>
                <a:path w="4363" h="2425" extrusionOk="0">
                  <a:moveTo>
                    <a:pt x="2230" y="1"/>
                  </a:moveTo>
                  <a:lnTo>
                    <a:pt x="0" y="1261"/>
                  </a:lnTo>
                  <a:lnTo>
                    <a:pt x="2230" y="2424"/>
                  </a:lnTo>
                  <a:lnTo>
                    <a:pt x="4362" y="1261"/>
                  </a:lnTo>
                  <a:lnTo>
                    <a:pt x="2230" y="1"/>
                  </a:lnTo>
                  <a:close/>
                </a:path>
              </a:pathLst>
            </a:custGeom>
            <a:solidFill>
              <a:srgbClr val="000000">
                <a:alpha val="39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5589;p78">
              <a:extLst>
                <a:ext uri="{FF2B5EF4-FFF2-40B4-BE49-F238E27FC236}">
                  <a16:creationId xmlns:a16="http://schemas.microsoft.com/office/drawing/2014/main" id="{C356ADF3-BE1C-EA4C-704B-0207C6577923}"/>
                </a:ext>
              </a:extLst>
            </p:cNvPr>
            <p:cNvSpPr/>
            <p:nvPr/>
          </p:nvSpPr>
          <p:spPr>
            <a:xfrm>
              <a:off x="2522388" y="4114126"/>
              <a:ext cx="114747" cy="63778"/>
            </a:xfrm>
            <a:custGeom>
              <a:avLst/>
              <a:gdLst/>
              <a:ahLst/>
              <a:cxnLst/>
              <a:rect l="l" t="t" r="r" b="b"/>
              <a:pathLst>
                <a:path w="4363" h="2425" fill="none" extrusionOk="0">
                  <a:moveTo>
                    <a:pt x="0" y="1261"/>
                  </a:moveTo>
                  <a:lnTo>
                    <a:pt x="2230" y="2424"/>
                  </a:lnTo>
                  <a:lnTo>
                    <a:pt x="4362" y="1261"/>
                  </a:lnTo>
                  <a:lnTo>
                    <a:pt x="2230" y="1"/>
                  </a:lnTo>
                  <a:lnTo>
                    <a:pt x="0" y="12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5590;p78">
              <a:extLst>
                <a:ext uri="{FF2B5EF4-FFF2-40B4-BE49-F238E27FC236}">
                  <a16:creationId xmlns:a16="http://schemas.microsoft.com/office/drawing/2014/main" id="{FC26D45E-9225-2AF8-F574-A998E235F651}"/>
                </a:ext>
              </a:extLst>
            </p:cNvPr>
            <p:cNvSpPr/>
            <p:nvPr/>
          </p:nvSpPr>
          <p:spPr>
            <a:xfrm>
              <a:off x="2522388" y="4147264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5591;p78">
              <a:extLst>
                <a:ext uri="{FF2B5EF4-FFF2-40B4-BE49-F238E27FC236}">
                  <a16:creationId xmlns:a16="http://schemas.microsoft.com/office/drawing/2014/main" id="{8B3ADCF5-CABC-0E52-7014-5543A5160F4C}"/>
                </a:ext>
              </a:extLst>
            </p:cNvPr>
            <p:cNvSpPr/>
            <p:nvPr/>
          </p:nvSpPr>
          <p:spPr>
            <a:xfrm>
              <a:off x="2473944" y="3994329"/>
              <a:ext cx="94338" cy="12756"/>
            </a:xfrm>
            <a:custGeom>
              <a:avLst/>
              <a:gdLst/>
              <a:ahLst/>
              <a:cxnLst/>
              <a:rect l="l" t="t" r="r" b="b"/>
              <a:pathLst>
                <a:path w="3587" h="485" extrusionOk="0">
                  <a:moveTo>
                    <a:pt x="1" y="0"/>
                  </a:moveTo>
                  <a:lnTo>
                    <a:pt x="1" y="291"/>
                  </a:lnTo>
                  <a:lnTo>
                    <a:pt x="1" y="388"/>
                  </a:lnTo>
                  <a:lnTo>
                    <a:pt x="194" y="485"/>
                  </a:lnTo>
                  <a:lnTo>
                    <a:pt x="3296" y="485"/>
                  </a:lnTo>
                  <a:lnTo>
                    <a:pt x="3490" y="388"/>
                  </a:lnTo>
                  <a:lnTo>
                    <a:pt x="3587" y="291"/>
                  </a:lnTo>
                  <a:lnTo>
                    <a:pt x="3587" y="194"/>
                  </a:lnTo>
                  <a:lnTo>
                    <a:pt x="34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5592;p78">
              <a:extLst>
                <a:ext uri="{FF2B5EF4-FFF2-40B4-BE49-F238E27FC236}">
                  <a16:creationId xmlns:a16="http://schemas.microsoft.com/office/drawing/2014/main" id="{D3C42D4C-A828-8106-41AD-E0D7DA05E5B5}"/>
                </a:ext>
              </a:extLst>
            </p:cNvPr>
            <p:cNvSpPr/>
            <p:nvPr/>
          </p:nvSpPr>
          <p:spPr>
            <a:xfrm>
              <a:off x="2560629" y="4007059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5593;p78">
              <a:extLst>
                <a:ext uri="{FF2B5EF4-FFF2-40B4-BE49-F238E27FC236}">
                  <a16:creationId xmlns:a16="http://schemas.microsoft.com/office/drawing/2014/main" id="{3B51C516-3987-31CF-B688-C540F02F9A18}"/>
                </a:ext>
              </a:extLst>
            </p:cNvPr>
            <p:cNvSpPr/>
            <p:nvPr/>
          </p:nvSpPr>
          <p:spPr>
            <a:xfrm>
              <a:off x="2473944" y="4024916"/>
              <a:ext cx="127502" cy="15307"/>
            </a:xfrm>
            <a:custGeom>
              <a:avLst/>
              <a:gdLst/>
              <a:ahLst/>
              <a:cxnLst/>
              <a:rect l="l" t="t" r="r" b="b"/>
              <a:pathLst>
                <a:path w="4848" h="582" extrusionOk="0">
                  <a:moveTo>
                    <a:pt x="194" y="0"/>
                  </a:moveTo>
                  <a:lnTo>
                    <a:pt x="1" y="97"/>
                  </a:lnTo>
                  <a:lnTo>
                    <a:pt x="1" y="291"/>
                  </a:lnTo>
                  <a:lnTo>
                    <a:pt x="1" y="485"/>
                  </a:lnTo>
                  <a:lnTo>
                    <a:pt x="194" y="582"/>
                  </a:lnTo>
                  <a:lnTo>
                    <a:pt x="4556" y="582"/>
                  </a:lnTo>
                  <a:lnTo>
                    <a:pt x="4750" y="388"/>
                  </a:lnTo>
                  <a:lnTo>
                    <a:pt x="4847" y="194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5594;p78">
              <a:extLst>
                <a:ext uri="{FF2B5EF4-FFF2-40B4-BE49-F238E27FC236}">
                  <a16:creationId xmlns:a16="http://schemas.microsoft.com/office/drawing/2014/main" id="{D5A2D5C2-09DB-79DB-CD25-38ABE801F180}"/>
                </a:ext>
              </a:extLst>
            </p:cNvPr>
            <p:cNvSpPr/>
            <p:nvPr/>
          </p:nvSpPr>
          <p:spPr>
            <a:xfrm>
              <a:off x="2593767" y="4040197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5595;p78">
              <a:extLst>
                <a:ext uri="{FF2B5EF4-FFF2-40B4-BE49-F238E27FC236}">
                  <a16:creationId xmlns:a16="http://schemas.microsoft.com/office/drawing/2014/main" id="{DA62F9B8-B2BC-2F8E-6294-2DE39CD3E6B4}"/>
                </a:ext>
              </a:extLst>
            </p:cNvPr>
            <p:cNvSpPr/>
            <p:nvPr/>
          </p:nvSpPr>
          <p:spPr>
            <a:xfrm>
              <a:off x="2486699" y="3938231"/>
              <a:ext cx="219263" cy="127502"/>
            </a:xfrm>
            <a:custGeom>
              <a:avLst/>
              <a:gdLst/>
              <a:ahLst/>
              <a:cxnLst/>
              <a:rect l="l" t="t" r="r" b="b"/>
              <a:pathLst>
                <a:path w="8337" h="4848" fill="none" extrusionOk="0">
                  <a:moveTo>
                    <a:pt x="0" y="1"/>
                  </a:moveTo>
                  <a:lnTo>
                    <a:pt x="8336" y="1"/>
                  </a:lnTo>
                  <a:lnTo>
                    <a:pt x="8336" y="4847"/>
                  </a:lnTo>
                  <a:lnTo>
                    <a:pt x="7658" y="4847"/>
                  </a:lnTo>
                  <a:lnTo>
                    <a:pt x="7658" y="3102"/>
                  </a:lnTo>
                  <a:lnTo>
                    <a:pt x="7658" y="3102"/>
                  </a:lnTo>
                  <a:lnTo>
                    <a:pt x="7561" y="2909"/>
                  </a:lnTo>
                  <a:lnTo>
                    <a:pt x="5428" y="679"/>
                  </a:lnTo>
                  <a:lnTo>
                    <a:pt x="5428" y="679"/>
                  </a:lnTo>
                  <a:lnTo>
                    <a:pt x="5234" y="679"/>
                  </a:lnTo>
                  <a:lnTo>
                    <a:pt x="0" y="679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5596;p78">
              <a:extLst>
                <a:ext uri="{FF2B5EF4-FFF2-40B4-BE49-F238E27FC236}">
                  <a16:creationId xmlns:a16="http://schemas.microsoft.com/office/drawing/2014/main" id="{5826CC15-EA4D-3823-E331-769C7DFFF512}"/>
                </a:ext>
              </a:extLst>
            </p:cNvPr>
            <p:cNvSpPr/>
            <p:nvPr/>
          </p:nvSpPr>
          <p:spPr>
            <a:xfrm>
              <a:off x="2731421" y="4274740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5597;p78">
              <a:extLst>
                <a:ext uri="{FF2B5EF4-FFF2-40B4-BE49-F238E27FC236}">
                  <a16:creationId xmlns:a16="http://schemas.microsoft.com/office/drawing/2014/main" id="{2CC3A78D-BF64-D354-E93E-DDA38133608A}"/>
                </a:ext>
              </a:extLst>
            </p:cNvPr>
            <p:cNvSpPr/>
            <p:nvPr/>
          </p:nvSpPr>
          <p:spPr>
            <a:xfrm>
              <a:off x="2517286" y="4106499"/>
              <a:ext cx="127476" cy="142783"/>
            </a:xfrm>
            <a:custGeom>
              <a:avLst/>
              <a:gdLst/>
              <a:ahLst/>
              <a:cxnLst/>
              <a:rect l="l" t="t" r="r" b="b"/>
              <a:pathLst>
                <a:path w="4847" h="5429" extrusionOk="0">
                  <a:moveTo>
                    <a:pt x="2424" y="582"/>
                  </a:moveTo>
                  <a:lnTo>
                    <a:pt x="4265" y="1648"/>
                  </a:lnTo>
                  <a:lnTo>
                    <a:pt x="4265" y="3780"/>
                  </a:lnTo>
                  <a:lnTo>
                    <a:pt x="2424" y="4847"/>
                  </a:lnTo>
                  <a:lnTo>
                    <a:pt x="485" y="3780"/>
                  </a:lnTo>
                  <a:lnTo>
                    <a:pt x="485" y="1648"/>
                  </a:lnTo>
                  <a:lnTo>
                    <a:pt x="2424" y="582"/>
                  </a:lnTo>
                  <a:close/>
                  <a:moveTo>
                    <a:pt x="2424" y="0"/>
                  </a:moveTo>
                  <a:lnTo>
                    <a:pt x="2230" y="97"/>
                  </a:lnTo>
                  <a:lnTo>
                    <a:pt x="97" y="1260"/>
                  </a:lnTo>
                  <a:lnTo>
                    <a:pt x="0" y="1357"/>
                  </a:lnTo>
                  <a:lnTo>
                    <a:pt x="0" y="1551"/>
                  </a:lnTo>
                  <a:lnTo>
                    <a:pt x="0" y="3877"/>
                  </a:lnTo>
                  <a:lnTo>
                    <a:pt x="0" y="4071"/>
                  </a:lnTo>
                  <a:lnTo>
                    <a:pt x="97" y="4168"/>
                  </a:lnTo>
                  <a:lnTo>
                    <a:pt x="2230" y="5331"/>
                  </a:lnTo>
                  <a:lnTo>
                    <a:pt x="2424" y="5428"/>
                  </a:lnTo>
                  <a:lnTo>
                    <a:pt x="2521" y="5331"/>
                  </a:lnTo>
                  <a:lnTo>
                    <a:pt x="4750" y="4168"/>
                  </a:lnTo>
                  <a:lnTo>
                    <a:pt x="4847" y="4071"/>
                  </a:lnTo>
                  <a:lnTo>
                    <a:pt x="4847" y="3877"/>
                  </a:lnTo>
                  <a:lnTo>
                    <a:pt x="4847" y="1551"/>
                  </a:lnTo>
                  <a:lnTo>
                    <a:pt x="4847" y="1357"/>
                  </a:lnTo>
                  <a:lnTo>
                    <a:pt x="4750" y="1260"/>
                  </a:lnTo>
                  <a:lnTo>
                    <a:pt x="2521" y="9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5598;p78">
              <a:extLst>
                <a:ext uri="{FF2B5EF4-FFF2-40B4-BE49-F238E27FC236}">
                  <a16:creationId xmlns:a16="http://schemas.microsoft.com/office/drawing/2014/main" id="{539D5B68-9161-B0DA-7B26-BFC1EDACF045}"/>
                </a:ext>
              </a:extLst>
            </p:cNvPr>
            <p:cNvSpPr/>
            <p:nvPr/>
          </p:nvSpPr>
          <p:spPr>
            <a:xfrm>
              <a:off x="2530015" y="4149815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5599;p78">
              <a:extLst>
                <a:ext uri="{FF2B5EF4-FFF2-40B4-BE49-F238E27FC236}">
                  <a16:creationId xmlns:a16="http://schemas.microsoft.com/office/drawing/2014/main" id="{38B343A0-174B-E772-C853-D783114DB41A}"/>
                </a:ext>
              </a:extLst>
            </p:cNvPr>
            <p:cNvSpPr/>
            <p:nvPr/>
          </p:nvSpPr>
          <p:spPr>
            <a:xfrm>
              <a:off x="2415321" y="3922951"/>
              <a:ext cx="328881" cy="367095"/>
            </a:xfrm>
            <a:custGeom>
              <a:avLst/>
              <a:gdLst/>
              <a:ahLst/>
              <a:cxnLst/>
              <a:rect l="l" t="t" r="r" b="b"/>
              <a:pathLst>
                <a:path w="12505" h="13958" extrusionOk="0">
                  <a:moveTo>
                    <a:pt x="7851" y="1745"/>
                  </a:moveTo>
                  <a:lnTo>
                    <a:pt x="9790" y="3780"/>
                  </a:lnTo>
                  <a:lnTo>
                    <a:pt x="9790" y="5428"/>
                  </a:lnTo>
                  <a:lnTo>
                    <a:pt x="6204" y="5428"/>
                  </a:lnTo>
                  <a:lnTo>
                    <a:pt x="4750" y="3974"/>
                  </a:lnTo>
                  <a:lnTo>
                    <a:pt x="4556" y="3877"/>
                  </a:lnTo>
                  <a:lnTo>
                    <a:pt x="1551" y="3877"/>
                  </a:lnTo>
                  <a:lnTo>
                    <a:pt x="1551" y="1745"/>
                  </a:lnTo>
                  <a:close/>
                  <a:moveTo>
                    <a:pt x="11050" y="582"/>
                  </a:moveTo>
                  <a:lnTo>
                    <a:pt x="11050" y="5428"/>
                  </a:lnTo>
                  <a:lnTo>
                    <a:pt x="10372" y="5428"/>
                  </a:lnTo>
                  <a:lnTo>
                    <a:pt x="10372" y="3683"/>
                  </a:lnTo>
                  <a:lnTo>
                    <a:pt x="10275" y="3490"/>
                  </a:lnTo>
                  <a:lnTo>
                    <a:pt x="8142" y="1260"/>
                  </a:lnTo>
                  <a:lnTo>
                    <a:pt x="2714" y="1260"/>
                  </a:lnTo>
                  <a:lnTo>
                    <a:pt x="2714" y="582"/>
                  </a:lnTo>
                  <a:close/>
                  <a:moveTo>
                    <a:pt x="4362" y="4459"/>
                  </a:moveTo>
                  <a:lnTo>
                    <a:pt x="5816" y="5913"/>
                  </a:lnTo>
                  <a:lnTo>
                    <a:pt x="6010" y="6010"/>
                  </a:lnTo>
                  <a:lnTo>
                    <a:pt x="12019" y="6010"/>
                  </a:lnTo>
                  <a:lnTo>
                    <a:pt x="12019" y="13376"/>
                  </a:lnTo>
                  <a:lnTo>
                    <a:pt x="582" y="13376"/>
                  </a:lnTo>
                  <a:lnTo>
                    <a:pt x="582" y="4459"/>
                  </a:lnTo>
                  <a:close/>
                  <a:moveTo>
                    <a:pt x="2423" y="0"/>
                  </a:moveTo>
                  <a:lnTo>
                    <a:pt x="2230" y="97"/>
                  </a:lnTo>
                  <a:lnTo>
                    <a:pt x="2230" y="291"/>
                  </a:lnTo>
                  <a:lnTo>
                    <a:pt x="2230" y="1260"/>
                  </a:lnTo>
                  <a:lnTo>
                    <a:pt x="1066" y="1260"/>
                  </a:lnTo>
                  <a:lnTo>
                    <a:pt x="969" y="1454"/>
                  </a:lnTo>
                  <a:lnTo>
                    <a:pt x="969" y="3877"/>
                  </a:lnTo>
                  <a:lnTo>
                    <a:pt x="291" y="3877"/>
                  </a:lnTo>
                  <a:lnTo>
                    <a:pt x="97" y="3974"/>
                  </a:lnTo>
                  <a:lnTo>
                    <a:pt x="0" y="4168"/>
                  </a:lnTo>
                  <a:lnTo>
                    <a:pt x="0" y="13667"/>
                  </a:lnTo>
                  <a:lnTo>
                    <a:pt x="97" y="13861"/>
                  </a:lnTo>
                  <a:lnTo>
                    <a:pt x="291" y="13958"/>
                  </a:lnTo>
                  <a:lnTo>
                    <a:pt x="12310" y="13958"/>
                  </a:lnTo>
                  <a:lnTo>
                    <a:pt x="12504" y="13861"/>
                  </a:lnTo>
                  <a:lnTo>
                    <a:pt x="12504" y="13667"/>
                  </a:lnTo>
                  <a:lnTo>
                    <a:pt x="12504" y="5719"/>
                  </a:lnTo>
                  <a:lnTo>
                    <a:pt x="12504" y="5525"/>
                  </a:lnTo>
                  <a:lnTo>
                    <a:pt x="12310" y="5428"/>
                  </a:lnTo>
                  <a:lnTo>
                    <a:pt x="11535" y="5428"/>
                  </a:lnTo>
                  <a:lnTo>
                    <a:pt x="11535" y="291"/>
                  </a:lnTo>
                  <a:lnTo>
                    <a:pt x="11438" y="97"/>
                  </a:lnTo>
                  <a:lnTo>
                    <a:pt x="112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9" name="Google Shape;4811;p78">
            <a:extLst>
              <a:ext uri="{FF2B5EF4-FFF2-40B4-BE49-F238E27FC236}">
                <a16:creationId xmlns:a16="http://schemas.microsoft.com/office/drawing/2014/main" id="{8F329FA0-F274-CAA7-94B2-13935CF93375}"/>
              </a:ext>
            </a:extLst>
          </p:cNvPr>
          <p:cNvGrpSpPr/>
          <p:nvPr/>
        </p:nvGrpSpPr>
        <p:grpSpPr>
          <a:xfrm>
            <a:off x="6845573" y="643456"/>
            <a:ext cx="520194" cy="542083"/>
            <a:chOff x="824566" y="2158852"/>
            <a:chExt cx="367122" cy="367122"/>
          </a:xfrm>
        </p:grpSpPr>
        <p:sp>
          <p:nvSpPr>
            <p:cNvPr id="1400" name="Google Shape;4812;p78">
              <a:extLst>
                <a:ext uri="{FF2B5EF4-FFF2-40B4-BE49-F238E27FC236}">
                  <a16:creationId xmlns:a16="http://schemas.microsoft.com/office/drawing/2014/main" id="{03CABE48-BACD-EE97-31D6-A7E1CA92BA47}"/>
                </a:ext>
              </a:extLst>
            </p:cNvPr>
            <p:cNvSpPr/>
            <p:nvPr/>
          </p:nvSpPr>
          <p:spPr>
            <a:xfrm>
              <a:off x="832219" y="2166506"/>
              <a:ext cx="270259" cy="351815"/>
            </a:xfrm>
            <a:custGeom>
              <a:avLst/>
              <a:gdLst/>
              <a:ahLst/>
              <a:cxnLst/>
              <a:rect l="l" t="t" r="r" b="b"/>
              <a:pathLst>
                <a:path w="10276" h="13377" extrusionOk="0">
                  <a:moveTo>
                    <a:pt x="1067" y="1"/>
                  </a:moveTo>
                  <a:lnTo>
                    <a:pt x="679" y="98"/>
                  </a:lnTo>
                  <a:lnTo>
                    <a:pt x="291" y="292"/>
                  </a:lnTo>
                  <a:lnTo>
                    <a:pt x="97" y="679"/>
                  </a:lnTo>
                  <a:lnTo>
                    <a:pt x="1" y="1067"/>
                  </a:lnTo>
                  <a:lnTo>
                    <a:pt x="1" y="12311"/>
                  </a:lnTo>
                  <a:lnTo>
                    <a:pt x="97" y="12795"/>
                  </a:lnTo>
                  <a:lnTo>
                    <a:pt x="291" y="13086"/>
                  </a:lnTo>
                  <a:lnTo>
                    <a:pt x="679" y="13280"/>
                  </a:lnTo>
                  <a:lnTo>
                    <a:pt x="1067" y="13377"/>
                  </a:lnTo>
                  <a:lnTo>
                    <a:pt x="9209" y="13377"/>
                  </a:lnTo>
                  <a:lnTo>
                    <a:pt x="9597" y="13280"/>
                  </a:lnTo>
                  <a:lnTo>
                    <a:pt x="9887" y="13086"/>
                  </a:lnTo>
                  <a:lnTo>
                    <a:pt x="10178" y="12795"/>
                  </a:lnTo>
                  <a:lnTo>
                    <a:pt x="10275" y="12311"/>
                  </a:lnTo>
                  <a:lnTo>
                    <a:pt x="10275" y="1067"/>
                  </a:lnTo>
                  <a:lnTo>
                    <a:pt x="10178" y="679"/>
                  </a:lnTo>
                  <a:lnTo>
                    <a:pt x="9984" y="292"/>
                  </a:lnTo>
                  <a:lnTo>
                    <a:pt x="9597" y="98"/>
                  </a:lnTo>
                  <a:lnTo>
                    <a:pt x="92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4813;p78">
              <a:extLst>
                <a:ext uri="{FF2B5EF4-FFF2-40B4-BE49-F238E27FC236}">
                  <a16:creationId xmlns:a16="http://schemas.microsoft.com/office/drawing/2014/main" id="{3FFEC53C-D41C-48E0-073E-65C70254CD7F}"/>
                </a:ext>
              </a:extLst>
            </p:cNvPr>
            <p:cNvSpPr/>
            <p:nvPr/>
          </p:nvSpPr>
          <p:spPr>
            <a:xfrm>
              <a:off x="832219" y="2166506"/>
              <a:ext cx="270259" cy="351815"/>
            </a:xfrm>
            <a:custGeom>
              <a:avLst/>
              <a:gdLst/>
              <a:ahLst/>
              <a:cxnLst/>
              <a:rect l="l" t="t" r="r" b="b"/>
              <a:pathLst>
                <a:path w="10276" h="13377" fill="none" extrusionOk="0">
                  <a:moveTo>
                    <a:pt x="9209" y="1"/>
                  </a:moveTo>
                  <a:lnTo>
                    <a:pt x="1067" y="1"/>
                  </a:lnTo>
                  <a:lnTo>
                    <a:pt x="1067" y="1"/>
                  </a:lnTo>
                  <a:lnTo>
                    <a:pt x="679" y="98"/>
                  </a:lnTo>
                  <a:lnTo>
                    <a:pt x="291" y="292"/>
                  </a:lnTo>
                  <a:lnTo>
                    <a:pt x="97" y="679"/>
                  </a:lnTo>
                  <a:lnTo>
                    <a:pt x="1" y="1067"/>
                  </a:lnTo>
                  <a:lnTo>
                    <a:pt x="1" y="12311"/>
                  </a:lnTo>
                  <a:lnTo>
                    <a:pt x="1" y="12311"/>
                  </a:lnTo>
                  <a:lnTo>
                    <a:pt x="97" y="12795"/>
                  </a:lnTo>
                  <a:lnTo>
                    <a:pt x="291" y="13086"/>
                  </a:lnTo>
                  <a:lnTo>
                    <a:pt x="679" y="13280"/>
                  </a:lnTo>
                  <a:lnTo>
                    <a:pt x="1067" y="13377"/>
                  </a:lnTo>
                  <a:lnTo>
                    <a:pt x="9209" y="13377"/>
                  </a:lnTo>
                  <a:lnTo>
                    <a:pt x="9209" y="13377"/>
                  </a:lnTo>
                  <a:lnTo>
                    <a:pt x="9597" y="13280"/>
                  </a:lnTo>
                  <a:lnTo>
                    <a:pt x="9887" y="13086"/>
                  </a:lnTo>
                  <a:lnTo>
                    <a:pt x="10178" y="12795"/>
                  </a:lnTo>
                  <a:lnTo>
                    <a:pt x="10275" y="12311"/>
                  </a:lnTo>
                  <a:lnTo>
                    <a:pt x="10275" y="1067"/>
                  </a:lnTo>
                  <a:lnTo>
                    <a:pt x="10275" y="1067"/>
                  </a:lnTo>
                  <a:lnTo>
                    <a:pt x="10178" y="679"/>
                  </a:lnTo>
                  <a:lnTo>
                    <a:pt x="9984" y="292"/>
                  </a:lnTo>
                  <a:lnTo>
                    <a:pt x="9597" y="98"/>
                  </a:lnTo>
                  <a:lnTo>
                    <a:pt x="9209" y="1"/>
                  </a:lnTo>
                  <a:lnTo>
                    <a:pt x="92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4814;p78">
              <a:extLst>
                <a:ext uri="{FF2B5EF4-FFF2-40B4-BE49-F238E27FC236}">
                  <a16:creationId xmlns:a16="http://schemas.microsoft.com/office/drawing/2014/main" id="{8F235579-69B9-5AE1-3F28-3EA6D9A2BDB4}"/>
                </a:ext>
              </a:extLst>
            </p:cNvPr>
            <p:cNvSpPr/>
            <p:nvPr/>
          </p:nvSpPr>
          <p:spPr>
            <a:xfrm>
              <a:off x="1071838" y="2166506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4815;p78">
              <a:extLst>
                <a:ext uri="{FF2B5EF4-FFF2-40B4-BE49-F238E27FC236}">
                  <a16:creationId xmlns:a16="http://schemas.microsoft.com/office/drawing/2014/main" id="{7A463A8B-4CCF-8A29-D194-568A91A6ACCC}"/>
                </a:ext>
              </a:extLst>
            </p:cNvPr>
            <p:cNvSpPr/>
            <p:nvPr/>
          </p:nvSpPr>
          <p:spPr>
            <a:xfrm>
              <a:off x="860255" y="2194541"/>
              <a:ext cx="214161" cy="267708"/>
            </a:xfrm>
            <a:custGeom>
              <a:avLst/>
              <a:gdLst/>
              <a:ahLst/>
              <a:cxnLst/>
              <a:rect l="l" t="t" r="r" b="b"/>
              <a:pathLst>
                <a:path w="8143" h="10179" extrusionOk="0">
                  <a:moveTo>
                    <a:pt x="292" y="1"/>
                  </a:moveTo>
                  <a:lnTo>
                    <a:pt x="98" y="98"/>
                  </a:lnTo>
                  <a:lnTo>
                    <a:pt x="1" y="292"/>
                  </a:lnTo>
                  <a:lnTo>
                    <a:pt x="1" y="9888"/>
                  </a:lnTo>
                  <a:lnTo>
                    <a:pt x="98" y="10082"/>
                  </a:lnTo>
                  <a:lnTo>
                    <a:pt x="292" y="10179"/>
                  </a:lnTo>
                  <a:lnTo>
                    <a:pt x="7852" y="10179"/>
                  </a:lnTo>
                  <a:lnTo>
                    <a:pt x="8046" y="10082"/>
                  </a:lnTo>
                  <a:lnTo>
                    <a:pt x="8143" y="9888"/>
                  </a:lnTo>
                  <a:lnTo>
                    <a:pt x="8143" y="292"/>
                  </a:lnTo>
                  <a:lnTo>
                    <a:pt x="8046" y="98"/>
                  </a:lnTo>
                  <a:lnTo>
                    <a:pt x="7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4" name="Google Shape;4816;p78">
              <a:extLst>
                <a:ext uri="{FF2B5EF4-FFF2-40B4-BE49-F238E27FC236}">
                  <a16:creationId xmlns:a16="http://schemas.microsoft.com/office/drawing/2014/main" id="{9FE89CB5-8D19-6176-BF6E-9EB4D2622BA5}"/>
                </a:ext>
              </a:extLst>
            </p:cNvPr>
            <p:cNvSpPr/>
            <p:nvPr/>
          </p:nvSpPr>
          <p:spPr>
            <a:xfrm>
              <a:off x="860255" y="2202195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4817;p78">
              <a:extLst>
                <a:ext uri="{FF2B5EF4-FFF2-40B4-BE49-F238E27FC236}">
                  <a16:creationId xmlns:a16="http://schemas.microsoft.com/office/drawing/2014/main" id="{FBD9F71F-0889-68D0-B57C-2EF19389969E}"/>
                </a:ext>
              </a:extLst>
            </p:cNvPr>
            <p:cNvSpPr/>
            <p:nvPr/>
          </p:nvSpPr>
          <p:spPr>
            <a:xfrm>
              <a:off x="885766" y="2265920"/>
              <a:ext cx="152961" cy="135156"/>
            </a:xfrm>
            <a:custGeom>
              <a:avLst/>
              <a:gdLst/>
              <a:ahLst/>
              <a:cxnLst/>
              <a:rect l="l" t="t" r="r" b="b"/>
              <a:pathLst>
                <a:path w="5816" h="5139" extrusionOk="0">
                  <a:moveTo>
                    <a:pt x="2908" y="1"/>
                  </a:moveTo>
                  <a:lnTo>
                    <a:pt x="2811" y="98"/>
                  </a:lnTo>
                  <a:lnTo>
                    <a:pt x="2423" y="776"/>
                  </a:lnTo>
                  <a:lnTo>
                    <a:pt x="2423" y="970"/>
                  </a:lnTo>
                  <a:lnTo>
                    <a:pt x="2520" y="1164"/>
                  </a:lnTo>
                  <a:lnTo>
                    <a:pt x="2811" y="1164"/>
                  </a:lnTo>
                  <a:lnTo>
                    <a:pt x="2811" y="3103"/>
                  </a:lnTo>
                  <a:lnTo>
                    <a:pt x="872" y="4169"/>
                  </a:lnTo>
                  <a:lnTo>
                    <a:pt x="872" y="3975"/>
                  </a:lnTo>
                  <a:lnTo>
                    <a:pt x="775" y="3878"/>
                  </a:lnTo>
                  <a:lnTo>
                    <a:pt x="582" y="3878"/>
                  </a:lnTo>
                  <a:lnTo>
                    <a:pt x="388" y="3975"/>
                  </a:lnTo>
                  <a:lnTo>
                    <a:pt x="97" y="4654"/>
                  </a:lnTo>
                  <a:lnTo>
                    <a:pt x="0" y="4847"/>
                  </a:lnTo>
                  <a:lnTo>
                    <a:pt x="97" y="4944"/>
                  </a:lnTo>
                  <a:lnTo>
                    <a:pt x="194" y="5041"/>
                  </a:lnTo>
                  <a:lnTo>
                    <a:pt x="291" y="5041"/>
                  </a:lnTo>
                  <a:lnTo>
                    <a:pt x="1066" y="5138"/>
                  </a:lnTo>
                  <a:lnTo>
                    <a:pt x="1260" y="5041"/>
                  </a:lnTo>
                  <a:lnTo>
                    <a:pt x="1357" y="4847"/>
                  </a:lnTo>
                  <a:lnTo>
                    <a:pt x="1357" y="4751"/>
                  </a:lnTo>
                  <a:lnTo>
                    <a:pt x="1163" y="4654"/>
                  </a:lnTo>
                  <a:lnTo>
                    <a:pt x="3102" y="3587"/>
                  </a:lnTo>
                  <a:lnTo>
                    <a:pt x="5428" y="4847"/>
                  </a:lnTo>
                  <a:lnTo>
                    <a:pt x="5622" y="4944"/>
                  </a:lnTo>
                  <a:lnTo>
                    <a:pt x="5816" y="4751"/>
                  </a:lnTo>
                  <a:lnTo>
                    <a:pt x="5816" y="4557"/>
                  </a:lnTo>
                  <a:lnTo>
                    <a:pt x="5719" y="4363"/>
                  </a:lnTo>
                  <a:lnTo>
                    <a:pt x="3393" y="3103"/>
                  </a:lnTo>
                  <a:lnTo>
                    <a:pt x="3393" y="1164"/>
                  </a:lnTo>
                  <a:lnTo>
                    <a:pt x="3683" y="1164"/>
                  </a:lnTo>
                  <a:lnTo>
                    <a:pt x="3780" y="970"/>
                  </a:lnTo>
                  <a:lnTo>
                    <a:pt x="3780" y="776"/>
                  </a:lnTo>
                  <a:lnTo>
                    <a:pt x="3296" y="98"/>
                  </a:lnTo>
                  <a:lnTo>
                    <a:pt x="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4818;p78">
              <a:extLst>
                <a:ext uri="{FF2B5EF4-FFF2-40B4-BE49-F238E27FC236}">
                  <a16:creationId xmlns:a16="http://schemas.microsoft.com/office/drawing/2014/main" id="{E77BF9EC-B1AD-0239-B573-E0218F1F7C77}"/>
                </a:ext>
              </a:extLst>
            </p:cNvPr>
            <p:cNvSpPr/>
            <p:nvPr/>
          </p:nvSpPr>
          <p:spPr>
            <a:xfrm>
              <a:off x="1036149" y="2383191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4819;p78">
              <a:extLst>
                <a:ext uri="{FF2B5EF4-FFF2-40B4-BE49-F238E27FC236}">
                  <a16:creationId xmlns:a16="http://schemas.microsoft.com/office/drawing/2014/main" id="{AA25A6B9-E2B4-7324-0368-6791F9E859C6}"/>
                </a:ext>
              </a:extLst>
            </p:cNvPr>
            <p:cNvSpPr/>
            <p:nvPr/>
          </p:nvSpPr>
          <p:spPr>
            <a:xfrm>
              <a:off x="1025971" y="2184363"/>
              <a:ext cx="158063" cy="257503"/>
            </a:xfrm>
            <a:custGeom>
              <a:avLst/>
              <a:gdLst/>
              <a:ahLst/>
              <a:cxnLst/>
              <a:rect l="l" t="t" r="r" b="b"/>
              <a:pathLst>
                <a:path w="6010" h="9791" extrusionOk="0">
                  <a:moveTo>
                    <a:pt x="5041" y="0"/>
                  </a:moveTo>
                  <a:lnTo>
                    <a:pt x="4847" y="97"/>
                  </a:lnTo>
                  <a:lnTo>
                    <a:pt x="4653" y="388"/>
                  </a:lnTo>
                  <a:lnTo>
                    <a:pt x="194" y="7948"/>
                  </a:lnTo>
                  <a:lnTo>
                    <a:pt x="0" y="9790"/>
                  </a:lnTo>
                  <a:lnTo>
                    <a:pt x="1551" y="8724"/>
                  </a:lnTo>
                  <a:lnTo>
                    <a:pt x="5913" y="1066"/>
                  </a:lnTo>
                  <a:lnTo>
                    <a:pt x="6010" y="776"/>
                  </a:lnTo>
                  <a:lnTo>
                    <a:pt x="6010" y="485"/>
                  </a:lnTo>
                  <a:lnTo>
                    <a:pt x="5913" y="291"/>
                  </a:lnTo>
                  <a:lnTo>
                    <a:pt x="5622" y="97"/>
                  </a:lnTo>
                  <a:lnTo>
                    <a:pt x="53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4820;p78">
              <a:extLst>
                <a:ext uri="{FF2B5EF4-FFF2-40B4-BE49-F238E27FC236}">
                  <a16:creationId xmlns:a16="http://schemas.microsoft.com/office/drawing/2014/main" id="{4EA2B94E-A850-4887-7476-F0DEB49B2FA2}"/>
                </a:ext>
              </a:extLst>
            </p:cNvPr>
            <p:cNvSpPr/>
            <p:nvPr/>
          </p:nvSpPr>
          <p:spPr>
            <a:xfrm>
              <a:off x="1025971" y="2184363"/>
              <a:ext cx="158063" cy="257503"/>
            </a:xfrm>
            <a:custGeom>
              <a:avLst/>
              <a:gdLst/>
              <a:ahLst/>
              <a:cxnLst/>
              <a:rect l="l" t="t" r="r" b="b"/>
              <a:pathLst>
                <a:path w="6010" h="9791" fill="none" extrusionOk="0">
                  <a:moveTo>
                    <a:pt x="194" y="7948"/>
                  </a:moveTo>
                  <a:lnTo>
                    <a:pt x="0" y="9790"/>
                  </a:lnTo>
                  <a:lnTo>
                    <a:pt x="1551" y="8724"/>
                  </a:lnTo>
                  <a:lnTo>
                    <a:pt x="5913" y="1066"/>
                  </a:lnTo>
                  <a:lnTo>
                    <a:pt x="5913" y="1066"/>
                  </a:lnTo>
                  <a:lnTo>
                    <a:pt x="6010" y="776"/>
                  </a:lnTo>
                  <a:lnTo>
                    <a:pt x="6010" y="485"/>
                  </a:lnTo>
                  <a:lnTo>
                    <a:pt x="5913" y="291"/>
                  </a:lnTo>
                  <a:lnTo>
                    <a:pt x="5622" y="97"/>
                  </a:lnTo>
                  <a:lnTo>
                    <a:pt x="5622" y="97"/>
                  </a:lnTo>
                  <a:lnTo>
                    <a:pt x="5331" y="0"/>
                  </a:lnTo>
                  <a:lnTo>
                    <a:pt x="5041" y="0"/>
                  </a:lnTo>
                  <a:lnTo>
                    <a:pt x="4847" y="97"/>
                  </a:lnTo>
                  <a:lnTo>
                    <a:pt x="4653" y="388"/>
                  </a:lnTo>
                  <a:lnTo>
                    <a:pt x="194" y="79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4821;p78">
              <a:extLst>
                <a:ext uri="{FF2B5EF4-FFF2-40B4-BE49-F238E27FC236}">
                  <a16:creationId xmlns:a16="http://schemas.microsoft.com/office/drawing/2014/main" id="{F84A9CC5-31DF-7D60-F61E-AF958BFF72BF}"/>
                </a:ext>
              </a:extLst>
            </p:cNvPr>
            <p:cNvSpPr/>
            <p:nvPr/>
          </p:nvSpPr>
          <p:spPr>
            <a:xfrm>
              <a:off x="1031073" y="2393396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4822;p78">
              <a:extLst>
                <a:ext uri="{FF2B5EF4-FFF2-40B4-BE49-F238E27FC236}">
                  <a16:creationId xmlns:a16="http://schemas.microsoft.com/office/drawing/2014/main" id="{A215B51A-97B8-0046-46C0-5FEFA6387D6D}"/>
                </a:ext>
              </a:extLst>
            </p:cNvPr>
            <p:cNvSpPr/>
            <p:nvPr/>
          </p:nvSpPr>
          <p:spPr>
            <a:xfrm>
              <a:off x="1033598" y="2204746"/>
              <a:ext cx="140258" cy="206508"/>
            </a:xfrm>
            <a:custGeom>
              <a:avLst/>
              <a:gdLst/>
              <a:ahLst/>
              <a:cxnLst/>
              <a:rect l="l" t="t" r="r" b="b"/>
              <a:pathLst>
                <a:path w="5333" h="7852" extrusionOk="0">
                  <a:moveTo>
                    <a:pt x="4072" y="1"/>
                  </a:moveTo>
                  <a:lnTo>
                    <a:pt x="1" y="7077"/>
                  </a:lnTo>
                  <a:lnTo>
                    <a:pt x="1261" y="7852"/>
                  </a:lnTo>
                  <a:lnTo>
                    <a:pt x="5332" y="776"/>
                  </a:lnTo>
                  <a:lnTo>
                    <a:pt x="4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4823;p78">
              <a:extLst>
                <a:ext uri="{FF2B5EF4-FFF2-40B4-BE49-F238E27FC236}">
                  <a16:creationId xmlns:a16="http://schemas.microsoft.com/office/drawing/2014/main" id="{8109905B-819A-E3AE-98D4-50FA23250C66}"/>
                </a:ext>
              </a:extLst>
            </p:cNvPr>
            <p:cNvSpPr/>
            <p:nvPr/>
          </p:nvSpPr>
          <p:spPr>
            <a:xfrm>
              <a:off x="1033598" y="2390845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4824;p78">
              <a:extLst>
                <a:ext uri="{FF2B5EF4-FFF2-40B4-BE49-F238E27FC236}">
                  <a16:creationId xmlns:a16="http://schemas.microsoft.com/office/drawing/2014/main" id="{FD895E94-E1DA-FE54-E198-4A812BA7EAB1}"/>
                </a:ext>
              </a:extLst>
            </p:cNvPr>
            <p:cNvSpPr/>
            <p:nvPr/>
          </p:nvSpPr>
          <p:spPr>
            <a:xfrm>
              <a:off x="824566" y="2158852"/>
              <a:ext cx="367122" cy="367122"/>
            </a:xfrm>
            <a:custGeom>
              <a:avLst/>
              <a:gdLst/>
              <a:ahLst/>
              <a:cxnLst/>
              <a:rect l="l" t="t" r="r" b="b"/>
              <a:pathLst>
                <a:path w="13959" h="13959" extrusionOk="0">
                  <a:moveTo>
                    <a:pt x="12989" y="1164"/>
                  </a:moveTo>
                  <a:lnTo>
                    <a:pt x="13183" y="1261"/>
                  </a:lnTo>
                  <a:lnTo>
                    <a:pt x="13280" y="1358"/>
                  </a:lnTo>
                  <a:lnTo>
                    <a:pt x="13377" y="1552"/>
                  </a:lnTo>
                  <a:lnTo>
                    <a:pt x="13377" y="1746"/>
                  </a:lnTo>
                  <a:lnTo>
                    <a:pt x="13377" y="1940"/>
                  </a:lnTo>
                  <a:lnTo>
                    <a:pt x="9015" y="9500"/>
                  </a:lnTo>
                  <a:lnTo>
                    <a:pt x="8046" y="10179"/>
                  </a:lnTo>
                  <a:lnTo>
                    <a:pt x="8046" y="10179"/>
                  </a:lnTo>
                  <a:lnTo>
                    <a:pt x="8143" y="9015"/>
                  </a:lnTo>
                  <a:lnTo>
                    <a:pt x="12505" y="1455"/>
                  </a:lnTo>
                  <a:lnTo>
                    <a:pt x="12602" y="1261"/>
                  </a:lnTo>
                  <a:lnTo>
                    <a:pt x="12795" y="1261"/>
                  </a:lnTo>
                  <a:lnTo>
                    <a:pt x="12989" y="1164"/>
                  </a:lnTo>
                  <a:close/>
                  <a:moveTo>
                    <a:pt x="9694" y="583"/>
                  </a:moveTo>
                  <a:lnTo>
                    <a:pt x="9985" y="776"/>
                  </a:lnTo>
                  <a:lnTo>
                    <a:pt x="10178" y="1067"/>
                  </a:lnTo>
                  <a:lnTo>
                    <a:pt x="10178" y="1358"/>
                  </a:lnTo>
                  <a:lnTo>
                    <a:pt x="10178" y="4266"/>
                  </a:lnTo>
                  <a:lnTo>
                    <a:pt x="7658" y="8725"/>
                  </a:lnTo>
                  <a:lnTo>
                    <a:pt x="7658" y="8822"/>
                  </a:lnTo>
                  <a:lnTo>
                    <a:pt x="7464" y="10760"/>
                  </a:lnTo>
                  <a:lnTo>
                    <a:pt x="7464" y="10857"/>
                  </a:lnTo>
                  <a:lnTo>
                    <a:pt x="7561" y="10954"/>
                  </a:lnTo>
                  <a:lnTo>
                    <a:pt x="7658" y="11051"/>
                  </a:lnTo>
                  <a:lnTo>
                    <a:pt x="7852" y="10954"/>
                  </a:lnTo>
                  <a:lnTo>
                    <a:pt x="9403" y="9888"/>
                  </a:lnTo>
                  <a:lnTo>
                    <a:pt x="9403" y="9791"/>
                  </a:lnTo>
                  <a:lnTo>
                    <a:pt x="10275" y="8337"/>
                  </a:lnTo>
                  <a:lnTo>
                    <a:pt x="10275" y="12602"/>
                  </a:lnTo>
                  <a:lnTo>
                    <a:pt x="10178" y="12893"/>
                  </a:lnTo>
                  <a:lnTo>
                    <a:pt x="9985" y="13183"/>
                  </a:lnTo>
                  <a:lnTo>
                    <a:pt x="9791" y="13377"/>
                  </a:lnTo>
                  <a:lnTo>
                    <a:pt x="1067" y="13377"/>
                  </a:lnTo>
                  <a:lnTo>
                    <a:pt x="776" y="13183"/>
                  </a:lnTo>
                  <a:lnTo>
                    <a:pt x="582" y="12893"/>
                  </a:lnTo>
                  <a:lnTo>
                    <a:pt x="582" y="12602"/>
                  </a:lnTo>
                  <a:lnTo>
                    <a:pt x="582" y="1358"/>
                  </a:lnTo>
                  <a:lnTo>
                    <a:pt x="582" y="1067"/>
                  </a:lnTo>
                  <a:lnTo>
                    <a:pt x="776" y="776"/>
                  </a:lnTo>
                  <a:lnTo>
                    <a:pt x="1067" y="583"/>
                  </a:lnTo>
                  <a:close/>
                  <a:moveTo>
                    <a:pt x="1358" y="1"/>
                  </a:moveTo>
                  <a:lnTo>
                    <a:pt x="873" y="98"/>
                  </a:lnTo>
                  <a:lnTo>
                    <a:pt x="388" y="389"/>
                  </a:lnTo>
                  <a:lnTo>
                    <a:pt x="98" y="873"/>
                  </a:lnTo>
                  <a:lnTo>
                    <a:pt x="1" y="1358"/>
                  </a:lnTo>
                  <a:lnTo>
                    <a:pt x="1" y="12602"/>
                  </a:lnTo>
                  <a:lnTo>
                    <a:pt x="98" y="13086"/>
                  </a:lnTo>
                  <a:lnTo>
                    <a:pt x="388" y="13571"/>
                  </a:lnTo>
                  <a:lnTo>
                    <a:pt x="873" y="13862"/>
                  </a:lnTo>
                  <a:lnTo>
                    <a:pt x="1358" y="13959"/>
                  </a:lnTo>
                  <a:lnTo>
                    <a:pt x="9403" y="13959"/>
                  </a:lnTo>
                  <a:lnTo>
                    <a:pt x="9985" y="13862"/>
                  </a:lnTo>
                  <a:lnTo>
                    <a:pt x="10372" y="13571"/>
                  </a:lnTo>
                  <a:lnTo>
                    <a:pt x="10663" y="13086"/>
                  </a:lnTo>
                  <a:lnTo>
                    <a:pt x="10760" y="12602"/>
                  </a:lnTo>
                  <a:lnTo>
                    <a:pt x="10760" y="7465"/>
                  </a:lnTo>
                  <a:lnTo>
                    <a:pt x="13862" y="2230"/>
                  </a:lnTo>
                  <a:lnTo>
                    <a:pt x="13959" y="1843"/>
                  </a:lnTo>
                  <a:lnTo>
                    <a:pt x="13959" y="1455"/>
                  </a:lnTo>
                  <a:lnTo>
                    <a:pt x="13765" y="1067"/>
                  </a:lnTo>
                  <a:lnTo>
                    <a:pt x="13474" y="776"/>
                  </a:lnTo>
                  <a:lnTo>
                    <a:pt x="13086" y="679"/>
                  </a:lnTo>
                  <a:lnTo>
                    <a:pt x="12699" y="679"/>
                  </a:lnTo>
                  <a:lnTo>
                    <a:pt x="12311" y="873"/>
                  </a:lnTo>
                  <a:lnTo>
                    <a:pt x="12020" y="1164"/>
                  </a:lnTo>
                  <a:lnTo>
                    <a:pt x="10760" y="3297"/>
                  </a:lnTo>
                  <a:lnTo>
                    <a:pt x="10760" y="1358"/>
                  </a:lnTo>
                  <a:lnTo>
                    <a:pt x="10663" y="873"/>
                  </a:lnTo>
                  <a:lnTo>
                    <a:pt x="10372" y="389"/>
                  </a:lnTo>
                  <a:lnTo>
                    <a:pt x="9985" y="98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4825;p78">
              <a:extLst>
                <a:ext uri="{FF2B5EF4-FFF2-40B4-BE49-F238E27FC236}">
                  <a16:creationId xmlns:a16="http://schemas.microsoft.com/office/drawing/2014/main" id="{A52D3B6D-5D95-982D-D0FD-03FB40EC93E5}"/>
                </a:ext>
              </a:extLst>
            </p:cNvPr>
            <p:cNvSpPr/>
            <p:nvPr/>
          </p:nvSpPr>
          <p:spPr>
            <a:xfrm>
              <a:off x="1176381" y="2209848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4826;p78">
              <a:extLst>
                <a:ext uri="{FF2B5EF4-FFF2-40B4-BE49-F238E27FC236}">
                  <a16:creationId xmlns:a16="http://schemas.microsoft.com/office/drawing/2014/main" id="{8254377B-3C67-51FF-AD8A-1F03499444F0}"/>
                </a:ext>
              </a:extLst>
            </p:cNvPr>
            <p:cNvSpPr/>
            <p:nvPr/>
          </p:nvSpPr>
          <p:spPr>
            <a:xfrm>
              <a:off x="954593" y="2482605"/>
              <a:ext cx="22960" cy="15333"/>
            </a:xfrm>
            <a:custGeom>
              <a:avLst/>
              <a:gdLst/>
              <a:ahLst/>
              <a:cxnLst/>
              <a:rect l="l" t="t" r="r" b="b"/>
              <a:pathLst>
                <a:path w="873" h="583" extrusionOk="0">
                  <a:moveTo>
                    <a:pt x="291" y="1"/>
                  </a:moveTo>
                  <a:lnTo>
                    <a:pt x="97" y="98"/>
                  </a:lnTo>
                  <a:lnTo>
                    <a:pt x="0" y="292"/>
                  </a:lnTo>
                  <a:lnTo>
                    <a:pt x="97" y="486"/>
                  </a:lnTo>
                  <a:lnTo>
                    <a:pt x="291" y="583"/>
                  </a:lnTo>
                  <a:lnTo>
                    <a:pt x="679" y="583"/>
                  </a:lnTo>
                  <a:lnTo>
                    <a:pt x="776" y="486"/>
                  </a:lnTo>
                  <a:lnTo>
                    <a:pt x="873" y="292"/>
                  </a:lnTo>
                  <a:lnTo>
                    <a:pt x="776" y="98"/>
                  </a:lnTo>
                  <a:lnTo>
                    <a:pt x="6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4827;p78">
              <a:extLst>
                <a:ext uri="{FF2B5EF4-FFF2-40B4-BE49-F238E27FC236}">
                  <a16:creationId xmlns:a16="http://schemas.microsoft.com/office/drawing/2014/main" id="{D28699DD-8298-87E9-13E0-1C744D3BEE29}"/>
                </a:ext>
              </a:extLst>
            </p:cNvPr>
            <p:cNvSpPr/>
            <p:nvPr/>
          </p:nvSpPr>
          <p:spPr>
            <a:xfrm>
              <a:off x="954593" y="2482605"/>
              <a:ext cx="22960" cy="15333"/>
            </a:xfrm>
            <a:custGeom>
              <a:avLst/>
              <a:gdLst/>
              <a:ahLst/>
              <a:cxnLst/>
              <a:rect l="l" t="t" r="r" b="b"/>
              <a:pathLst>
                <a:path w="873" h="583" fill="none" extrusionOk="0">
                  <a:moveTo>
                    <a:pt x="679" y="583"/>
                  </a:moveTo>
                  <a:lnTo>
                    <a:pt x="291" y="583"/>
                  </a:lnTo>
                  <a:lnTo>
                    <a:pt x="291" y="583"/>
                  </a:lnTo>
                  <a:lnTo>
                    <a:pt x="97" y="486"/>
                  </a:lnTo>
                  <a:lnTo>
                    <a:pt x="0" y="292"/>
                  </a:lnTo>
                  <a:lnTo>
                    <a:pt x="0" y="292"/>
                  </a:lnTo>
                  <a:lnTo>
                    <a:pt x="97" y="98"/>
                  </a:lnTo>
                  <a:lnTo>
                    <a:pt x="291" y="1"/>
                  </a:lnTo>
                  <a:lnTo>
                    <a:pt x="679" y="1"/>
                  </a:lnTo>
                  <a:lnTo>
                    <a:pt x="679" y="1"/>
                  </a:lnTo>
                  <a:lnTo>
                    <a:pt x="776" y="98"/>
                  </a:lnTo>
                  <a:lnTo>
                    <a:pt x="873" y="292"/>
                  </a:lnTo>
                  <a:lnTo>
                    <a:pt x="873" y="292"/>
                  </a:lnTo>
                  <a:lnTo>
                    <a:pt x="776" y="486"/>
                  </a:lnTo>
                  <a:lnTo>
                    <a:pt x="679" y="583"/>
                  </a:lnTo>
                  <a:lnTo>
                    <a:pt x="679" y="5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4828;p78">
              <a:extLst>
                <a:ext uri="{FF2B5EF4-FFF2-40B4-BE49-F238E27FC236}">
                  <a16:creationId xmlns:a16="http://schemas.microsoft.com/office/drawing/2014/main" id="{8391CED7-F3E1-078D-45F2-BE32F8BB880D}"/>
                </a:ext>
              </a:extLst>
            </p:cNvPr>
            <p:cNvSpPr/>
            <p:nvPr/>
          </p:nvSpPr>
          <p:spPr>
            <a:xfrm>
              <a:off x="972424" y="2497912"/>
              <a:ext cx="26" cy="2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42110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" name="Google Shape;1508;p48"/>
          <p:cNvSpPr txBox="1">
            <a:spLocks noGrp="1"/>
          </p:cNvSpPr>
          <p:nvPr>
            <p:ph type="body" idx="1"/>
          </p:nvPr>
        </p:nvSpPr>
        <p:spPr>
          <a:xfrm>
            <a:off x="1768419" y="1409648"/>
            <a:ext cx="3632699" cy="195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sz="1800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Frontend: HTML, CSS, JS, dan Bootstrap (</a:t>
            </a:r>
            <a:r>
              <a:rPr lang="en-ID" sz="1800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untuk</a:t>
            </a:r>
            <a:r>
              <a:rPr lang="en-ID" sz="1800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desain</a:t>
            </a:r>
            <a:r>
              <a:rPr lang="en-ID" sz="1800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 </a:t>
            </a:r>
            <a:r>
              <a:rPr lang="en-ID" sz="1800" dirty="0" err="1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responsif</a:t>
            </a:r>
            <a:r>
              <a:rPr lang="en-ID" sz="1800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)</a:t>
            </a:r>
            <a:endParaRPr lang="en-ID" sz="1800" dirty="0">
              <a:effectLst/>
              <a:latin typeface="DM Sans" pitchFamily="2" charset="0"/>
              <a:ea typeface="Noto Sans Symbols"/>
              <a:cs typeface="Noto Sans Symbols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sz="1800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Backend: PHP</a:t>
            </a:r>
            <a:endParaRPr lang="en-ID" sz="1800" dirty="0">
              <a:effectLst/>
              <a:latin typeface="DM Sans" pitchFamily="2" charset="0"/>
              <a:ea typeface="Noto Sans Symbols"/>
              <a:cs typeface="Noto Sans Symbols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en-ID" sz="1800" dirty="0">
                <a:solidFill>
                  <a:srgbClr val="000000"/>
                </a:solidFill>
                <a:effectLst/>
                <a:latin typeface="DM Sans" pitchFamily="2" charset="0"/>
                <a:ea typeface="Times New Roman" panose="02020603050405020304" pitchFamily="18" charset="0"/>
                <a:cs typeface="Noto Sans Symbols"/>
              </a:rPr>
              <a:t>Database: MySQL</a:t>
            </a:r>
            <a:endParaRPr lang="en-ID" sz="1800" dirty="0">
              <a:effectLst/>
              <a:latin typeface="DM Sans" pitchFamily="2" charset="0"/>
              <a:ea typeface="Noto Sans Symbols"/>
              <a:cs typeface="Noto Sans Symbol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1509" name="Google Shape;1509;p48"/>
          <p:cNvSpPr txBox="1">
            <a:spLocks noGrp="1"/>
          </p:cNvSpPr>
          <p:nvPr>
            <p:ph type="title"/>
          </p:nvPr>
        </p:nvSpPr>
        <p:spPr>
          <a:xfrm>
            <a:off x="1389325" y="391500"/>
            <a:ext cx="63438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ID" dirty="0"/>
              <a:t>TECHNOLGOY USED</a:t>
            </a:r>
          </a:p>
        </p:txBody>
      </p:sp>
      <p:grpSp>
        <p:nvGrpSpPr>
          <p:cNvPr id="1510" name="Google Shape;1510;p48"/>
          <p:cNvGrpSpPr/>
          <p:nvPr/>
        </p:nvGrpSpPr>
        <p:grpSpPr>
          <a:xfrm>
            <a:off x="601653" y="3631294"/>
            <a:ext cx="1874847" cy="1220501"/>
            <a:chOff x="712002" y="2777270"/>
            <a:chExt cx="1835695" cy="1796211"/>
          </a:xfrm>
        </p:grpSpPr>
        <p:sp>
          <p:nvSpPr>
            <p:cNvPr id="1511" name="Google Shape;1511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fill="none" extrusionOk="0">
                  <a:moveTo>
                    <a:pt x="27019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768426" y="2827988"/>
              <a:ext cx="16953" cy="1694762"/>
            </a:xfrm>
            <a:custGeom>
              <a:avLst/>
              <a:gdLst/>
              <a:ahLst/>
              <a:cxnLst/>
              <a:rect l="l" t="t" r="r" b="b"/>
              <a:pathLst>
                <a:path w="265" h="26491" extrusionOk="0">
                  <a:moveTo>
                    <a:pt x="0" y="1"/>
                  </a:moveTo>
                  <a:lnTo>
                    <a:pt x="0" y="4849"/>
                  </a:lnTo>
                  <a:lnTo>
                    <a:pt x="264" y="4849"/>
                  </a:lnTo>
                  <a:lnTo>
                    <a:pt x="264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4" y="10227"/>
                  </a:lnTo>
                  <a:lnTo>
                    <a:pt x="264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4" y="15604"/>
                  </a:lnTo>
                  <a:lnTo>
                    <a:pt x="264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4" y="20981"/>
                  </a:lnTo>
                  <a:lnTo>
                    <a:pt x="264" y="15868"/>
                  </a:lnTo>
                  <a:close/>
                  <a:moveTo>
                    <a:pt x="0" y="21246"/>
                  </a:moveTo>
                  <a:lnTo>
                    <a:pt x="0" y="26491"/>
                  </a:lnTo>
                  <a:lnTo>
                    <a:pt x="44" y="26491"/>
                  </a:lnTo>
                  <a:lnTo>
                    <a:pt x="44" y="26226"/>
                  </a:lnTo>
                  <a:lnTo>
                    <a:pt x="264" y="26226"/>
                  </a:lnTo>
                  <a:lnTo>
                    <a:pt x="264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112406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1112406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112406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112406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1112406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1112406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1456386" y="2827988"/>
              <a:ext cx="17017" cy="1677848"/>
            </a:xfrm>
            <a:custGeom>
              <a:avLst/>
              <a:gdLst/>
              <a:ahLst/>
              <a:cxnLst/>
              <a:rect l="l" t="t" r="r" b="b"/>
              <a:pathLst>
                <a:path w="266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1456386" y="4187084"/>
              <a:ext cx="17017" cy="318719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1456386" y="3843104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1456386" y="349906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1456386" y="315508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1456386" y="2827988"/>
              <a:ext cx="17017" cy="310274"/>
            </a:xfrm>
            <a:custGeom>
              <a:avLst/>
              <a:gdLst/>
              <a:ahLst/>
              <a:cxnLst/>
              <a:rect l="l" t="t" r="r" b="b"/>
              <a:pathLst>
                <a:path w="266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180043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180043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180043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180043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180043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180043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214441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214441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214441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214441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214441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214441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2477132" y="2830803"/>
              <a:ext cx="19832" cy="1689108"/>
            </a:xfrm>
            <a:custGeom>
              <a:avLst/>
              <a:gdLst/>
              <a:ahLst/>
              <a:cxnLst/>
              <a:rect l="l" t="t" r="r" b="b"/>
              <a:pathLst>
                <a:path w="310" h="26403" extrusionOk="0">
                  <a:moveTo>
                    <a:pt x="1" y="1"/>
                  </a:move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  <a:close/>
                  <a:moveTo>
                    <a:pt x="1" y="5070"/>
                  </a:moveTo>
                  <a:lnTo>
                    <a:pt x="1" y="10183"/>
                  </a:lnTo>
                  <a:lnTo>
                    <a:pt x="309" y="10183"/>
                  </a:lnTo>
                  <a:lnTo>
                    <a:pt x="309" y="5070"/>
                  </a:lnTo>
                  <a:close/>
                  <a:moveTo>
                    <a:pt x="1" y="10447"/>
                  </a:moveTo>
                  <a:lnTo>
                    <a:pt x="1" y="15560"/>
                  </a:lnTo>
                  <a:lnTo>
                    <a:pt x="309" y="15560"/>
                  </a:lnTo>
                  <a:lnTo>
                    <a:pt x="309" y="10447"/>
                  </a:lnTo>
                  <a:close/>
                  <a:moveTo>
                    <a:pt x="1" y="15824"/>
                  </a:moveTo>
                  <a:lnTo>
                    <a:pt x="1" y="20937"/>
                  </a:lnTo>
                  <a:lnTo>
                    <a:pt x="309" y="20937"/>
                  </a:lnTo>
                  <a:lnTo>
                    <a:pt x="309" y="15824"/>
                  </a:lnTo>
                  <a:close/>
                  <a:moveTo>
                    <a:pt x="1" y="21202"/>
                  </a:moveTo>
                  <a:lnTo>
                    <a:pt x="1" y="26182"/>
                  </a:lnTo>
                  <a:lnTo>
                    <a:pt x="265" y="26182"/>
                  </a:lnTo>
                  <a:lnTo>
                    <a:pt x="265" y="26403"/>
                  </a:lnTo>
                  <a:lnTo>
                    <a:pt x="309" y="26403"/>
                  </a:lnTo>
                  <a:lnTo>
                    <a:pt x="309" y="2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2477132" y="3843104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309" y="5113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2477132" y="349906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2477132" y="315508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2477132" y="2830803"/>
              <a:ext cx="19832" cy="307459"/>
            </a:xfrm>
            <a:custGeom>
              <a:avLst/>
              <a:gdLst/>
              <a:ahLst/>
              <a:cxnLst/>
              <a:rect l="l" t="t" r="r" b="b"/>
              <a:pathLst>
                <a:path w="310" h="480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85315" y="313819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8531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112929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147333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181731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2161300" y="313819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785315" y="348217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78531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112929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147333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181731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2161300" y="348217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785315" y="3826151"/>
              <a:ext cx="1691923" cy="17017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78531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112929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147333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81731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2161300" y="3826151"/>
              <a:ext cx="315904" cy="17017"/>
            </a:xfrm>
            <a:custGeom>
              <a:avLst/>
              <a:gdLst/>
              <a:ahLst/>
              <a:cxnLst/>
              <a:rect l="l" t="t" r="r" b="b"/>
              <a:pathLst>
                <a:path w="4938" h="266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785315" y="4170196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78531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112929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147333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181731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2161300" y="4170196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785315" y="4505731"/>
              <a:ext cx="1708876" cy="16953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221"/>
                  </a:lnTo>
                  <a:lnTo>
                    <a:pt x="26447" y="221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8"/>
            <p:cNvSpPr/>
            <p:nvPr/>
          </p:nvSpPr>
          <p:spPr>
            <a:xfrm>
              <a:off x="78531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8"/>
            <p:cNvSpPr/>
            <p:nvPr/>
          </p:nvSpPr>
          <p:spPr>
            <a:xfrm>
              <a:off x="112929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8"/>
            <p:cNvSpPr/>
            <p:nvPr/>
          </p:nvSpPr>
          <p:spPr>
            <a:xfrm>
              <a:off x="147333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181731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2161300" y="4505731"/>
              <a:ext cx="332857" cy="16953"/>
            </a:xfrm>
            <a:custGeom>
              <a:avLst/>
              <a:gdLst/>
              <a:ahLst/>
              <a:cxnLst/>
              <a:rect l="l" t="t" r="r" b="b"/>
              <a:pathLst>
                <a:path w="5203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202" y="265"/>
                  </a:lnTo>
                  <a:lnTo>
                    <a:pt x="5202" y="221"/>
                  </a:lnTo>
                  <a:lnTo>
                    <a:pt x="4938" y="221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0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extrusionOk="0">
                  <a:moveTo>
                    <a:pt x="1" y="0"/>
                  </a:move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768394" y="4455001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8"/>
            <p:cNvSpPr/>
            <p:nvPr/>
          </p:nvSpPr>
          <p:spPr>
            <a:xfrm>
              <a:off x="7120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2477132" y="4455001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24264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768394" y="2777270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7120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2477132" y="2777270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24264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0" y="1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48"/>
          <p:cNvGrpSpPr/>
          <p:nvPr/>
        </p:nvGrpSpPr>
        <p:grpSpPr>
          <a:xfrm>
            <a:off x="7614078" y="3952817"/>
            <a:ext cx="817910" cy="745383"/>
            <a:chOff x="7614078" y="3990967"/>
            <a:chExt cx="817910" cy="745383"/>
          </a:xfrm>
        </p:grpSpPr>
        <p:sp>
          <p:nvSpPr>
            <p:cNvPr id="1642" name="Google Shape;1642;p48"/>
            <p:cNvSpPr/>
            <p:nvPr/>
          </p:nvSpPr>
          <p:spPr>
            <a:xfrm>
              <a:off x="7614825" y="4331950"/>
              <a:ext cx="373200" cy="4044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43" name="Google Shape;1643;p48"/>
            <p:cNvGrpSpPr/>
            <p:nvPr/>
          </p:nvGrpSpPr>
          <p:grpSpPr>
            <a:xfrm>
              <a:off x="7987972" y="3990967"/>
              <a:ext cx="444016" cy="577456"/>
              <a:chOff x="1016988" y="2859950"/>
              <a:chExt cx="503476" cy="654786"/>
            </a:xfrm>
          </p:grpSpPr>
          <p:sp>
            <p:nvSpPr>
              <p:cNvPr id="1644" name="Google Shape;1644;p48"/>
              <p:cNvSpPr/>
              <p:nvPr/>
            </p:nvSpPr>
            <p:spPr>
              <a:xfrm>
                <a:off x="1016988" y="2859950"/>
                <a:ext cx="503476" cy="654786"/>
              </a:xfrm>
              <a:custGeom>
                <a:avLst/>
                <a:gdLst/>
                <a:ahLst/>
                <a:cxnLst/>
                <a:rect l="l" t="t" r="r" b="b"/>
                <a:pathLst>
                  <a:path w="13393" h="17418" extrusionOk="0">
                    <a:moveTo>
                      <a:pt x="1" y="0"/>
                    </a:moveTo>
                    <a:lnTo>
                      <a:pt x="1" y="17417"/>
                    </a:lnTo>
                    <a:lnTo>
                      <a:pt x="13393" y="17417"/>
                    </a:lnTo>
                    <a:lnTo>
                      <a:pt x="13393" y="4164"/>
                    </a:lnTo>
                    <a:lnTo>
                      <a:pt x="10062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48"/>
              <p:cNvSpPr/>
              <p:nvPr/>
            </p:nvSpPr>
            <p:spPr>
              <a:xfrm>
                <a:off x="1395242" y="2859950"/>
                <a:ext cx="125221" cy="156535"/>
              </a:xfrm>
              <a:custGeom>
                <a:avLst/>
                <a:gdLst/>
                <a:ahLst/>
                <a:cxnLst/>
                <a:rect l="l" t="t" r="r" b="b"/>
                <a:pathLst>
                  <a:path w="3331" h="4164" extrusionOk="0">
                    <a:moveTo>
                      <a:pt x="0" y="0"/>
                    </a:moveTo>
                    <a:lnTo>
                      <a:pt x="0" y="4164"/>
                    </a:lnTo>
                    <a:lnTo>
                      <a:pt x="3331" y="4164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6" name="Google Shape;1646;p48"/>
            <p:cNvSpPr/>
            <p:nvPr/>
          </p:nvSpPr>
          <p:spPr>
            <a:xfrm>
              <a:off x="7614078" y="4394709"/>
              <a:ext cx="726899" cy="339330"/>
            </a:xfrm>
            <a:custGeom>
              <a:avLst/>
              <a:gdLst/>
              <a:ahLst/>
              <a:cxnLst/>
              <a:rect l="l" t="t" r="r" b="b"/>
              <a:pathLst>
                <a:path w="18806" h="8779" extrusionOk="0">
                  <a:moveTo>
                    <a:pt x="2499" y="0"/>
                  </a:moveTo>
                  <a:lnTo>
                    <a:pt x="1" y="8778"/>
                  </a:lnTo>
                  <a:lnTo>
                    <a:pt x="16273" y="8778"/>
                  </a:lnTo>
                  <a:lnTo>
                    <a:pt x="18805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647" name="Google Shape;1647;p48"/>
            <p:cNvCxnSpPr/>
            <p:nvPr/>
          </p:nvCxnSpPr>
          <p:spPr>
            <a:xfrm>
              <a:off x="8053388" y="4224875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8" name="Google Shape;1648;p48"/>
            <p:cNvCxnSpPr/>
            <p:nvPr/>
          </p:nvCxnSpPr>
          <p:spPr>
            <a:xfrm>
              <a:off x="8053388" y="4279700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49" name="Google Shape;1649;p48"/>
            <p:cNvCxnSpPr/>
            <p:nvPr/>
          </p:nvCxnSpPr>
          <p:spPr>
            <a:xfrm>
              <a:off x="8053388" y="4331950"/>
              <a:ext cx="31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50" name="Google Shape;1650;p48"/>
            <p:cNvGrpSpPr/>
            <p:nvPr/>
          </p:nvGrpSpPr>
          <p:grpSpPr>
            <a:xfrm>
              <a:off x="7900106" y="4041012"/>
              <a:ext cx="154828" cy="154841"/>
              <a:chOff x="2459513" y="3929147"/>
              <a:chExt cx="129900" cy="129900"/>
            </a:xfrm>
          </p:grpSpPr>
          <p:sp>
            <p:nvSpPr>
              <p:cNvPr id="1651" name="Google Shape;1651;p48"/>
              <p:cNvSpPr/>
              <p:nvPr/>
            </p:nvSpPr>
            <p:spPr>
              <a:xfrm>
                <a:off x="2459513" y="3929147"/>
                <a:ext cx="129900" cy="129900"/>
              </a:xfrm>
              <a:prstGeom prst="ellipse">
                <a:avLst/>
              </a:prstGeom>
              <a:solidFill>
                <a:srgbClr val="023D6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8"/>
              <p:cNvSpPr/>
              <p:nvPr/>
            </p:nvSpPr>
            <p:spPr>
              <a:xfrm>
                <a:off x="2480472" y="3950104"/>
                <a:ext cx="87900" cy="87900"/>
              </a:xfrm>
              <a:prstGeom prst="mathPlus">
                <a:avLst>
                  <a:gd name="adj1" fmla="val 0"/>
                </a:avLst>
              </a:prstGeom>
              <a:solidFill>
                <a:srgbClr val="B5B1A7"/>
              </a:solidFill>
              <a:ln w="9525" cap="flat" cmpd="sng">
                <a:solidFill>
                  <a:srgbClr val="B5B1A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53" name="Google Shape;1653;p48"/>
          <p:cNvGrpSpPr/>
          <p:nvPr/>
        </p:nvGrpSpPr>
        <p:grpSpPr>
          <a:xfrm>
            <a:off x="833150" y="538175"/>
            <a:ext cx="539125" cy="502575"/>
            <a:chOff x="712000" y="400050"/>
            <a:chExt cx="539125" cy="502575"/>
          </a:xfrm>
        </p:grpSpPr>
        <p:grpSp>
          <p:nvGrpSpPr>
            <p:cNvPr id="1654" name="Google Shape;1654;p48"/>
            <p:cNvGrpSpPr/>
            <p:nvPr/>
          </p:nvGrpSpPr>
          <p:grpSpPr>
            <a:xfrm>
              <a:off x="712000" y="400050"/>
              <a:ext cx="353400" cy="353400"/>
              <a:chOff x="1457325" y="419100"/>
              <a:chExt cx="353400" cy="353400"/>
            </a:xfrm>
          </p:grpSpPr>
          <p:sp>
            <p:nvSpPr>
              <p:cNvPr id="1655" name="Google Shape;1655;p48"/>
              <p:cNvSpPr/>
              <p:nvPr/>
            </p:nvSpPr>
            <p:spPr>
              <a:xfrm>
                <a:off x="1457325" y="419100"/>
                <a:ext cx="353400" cy="3534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8"/>
              <p:cNvSpPr/>
              <p:nvPr/>
            </p:nvSpPr>
            <p:spPr>
              <a:xfrm>
                <a:off x="1515775" y="478640"/>
                <a:ext cx="236505" cy="234318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7" name="Google Shape;1657;p48"/>
            <p:cNvGrpSpPr/>
            <p:nvPr/>
          </p:nvGrpSpPr>
          <p:grpSpPr>
            <a:xfrm>
              <a:off x="1005725" y="657225"/>
              <a:ext cx="245400" cy="245400"/>
              <a:chOff x="904875" y="1114425"/>
              <a:chExt cx="245400" cy="245400"/>
            </a:xfrm>
          </p:grpSpPr>
          <p:sp>
            <p:nvSpPr>
              <p:cNvPr id="1658" name="Google Shape;1658;p48"/>
              <p:cNvSpPr/>
              <p:nvPr/>
            </p:nvSpPr>
            <p:spPr>
              <a:xfrm>
                <a:off x="904875" y="1114425"/>
                <a:ext cx="245400" cy="2454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8"/>
              <p:cNvSpPr/>
              <p:nvPr/>
            </p:nvSpPr>
            <p:spPr>
              <a:xfrm>
                <a:off x="981600" y="1196400"/>
                <a:ext cx="91950" cy="911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" name="Google Shape;861;p43">
            <a:extLst>
              <a:ext uri="{FF2B5EF4-FFF2-40B4-BE49-F238E27FC236}">
                <a16:creationId xmlns:a16="http://schemas.microsoft.com/office/drawing/2014/main" id="{A5C2D2DA-3A4A-C42F-7C8D-D938C04F55BF}"/>
              </a:ext>
            </a:extLst>
          </p:cNvPr>
          <p:cNvGrpSpPr/>
          <p:nvPr/>
        </p:nvGrpSpPr>
        <p:grpSpPr>
          <a:xfrm>
            <a:off x="6242780" y="1274528"/>
            <a:ext cx="1660716" cy="3211701"/>
            <a:chOff x="1107905" y="1270591"/>
            <a:chExt cx="1660716" cy="3211701"/>
          </a:xfrm>
        </p:grpSpPr>
        <p:sp>
          <p:nvSpPr>
            <p:cNvPr id="12" name="Google Shape;862;p43">
              <a:extLst>
                <a:ext uri="{FF2B5EF4-FFF2-40B4-BE49-F238E27FC236}">
                  <a16:creationId xmlns:a16="http://schemas.microsoft.com/office/drawing/2014/main" id="{E81CDBD0-EA49-79E0-E127-5081A177EC15}"/>
                </a:ext>
              </a:extLst>
            </p:cNvPr>
            <p:cNvSpPr/>
            <p:nvPr/>
          </p:nvSpPr>
          <p:spPr>
            <a:xfrm>
              <a:off x="1158951" y="1334369"/>
              <a:ext cx="15337" cy="3101984"/>
            </a:xfrm>
            <a:custGeom>
              <a:avLst/>
              <a:gdLst/>
              <a:ahLst/>
              <a:cxnLst/>
              <a:rect l="l" t="t" r="r" b="b"/>
              <a:pathLst>
                <a:path w="265" h="53598" extrusionOk="0">
                  <a:moveTo>
                    <a:pt x="0" y="0"/>
                  </a:move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0" y="5378"/>
                  </a:moveTo>
                  <a:lnTo>
                    <a:pt x="0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0" y="10755"/>
                  </a:moveTo>
                  <a:lnTo>
                    <a:pt x="0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0" y="16089"/>
                  </a:moveTo>
                  <a:lnTo>
                    <a:pt x="0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0" y="21466"/>
                  </a:moveTo>
                  <a:lnTo>
                    <a:pt x="0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0" y="26843"/>
                  </a:moveTo>
                  <a:lnTo>
                    <a:pt x="0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0" y="32221"/>
                  </a:moveTo>
                  <a:lnTo>
                    <a:pt x="0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0" y="37598"/>
                  </a:moveTo>
                  <a:lnTo>
                    <a:pt x="0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0" y="42975"/>
                  </a:moveTo>
                  <a:lnTo>
                    <a:pt x="0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0" y="48353"/>
                  </a:moveTo>
                  <a:lnTo>
                    <a:pt x="0" y="53598"/>
                  </a:lnTo>
                  <a:lnTo>
                    <a:pt x="44" y="53598"/>
                  </a:lnTo>
                  <a:lnTo>
                    <a:pt x="44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863;p43">
              <a:extLst>
                <a:ext uri="{FF2B5EF4-FFF2-40B4-BE49-F238E27FC236}">
                  <a16:creationId xmlns:a16="http://schemas.microsoft.com/office/drawing/2014/main" id="{59D3E2F8-D6AC-0FE5-B952-46CCE45EAE8F}"/>
                </a:ext>
              </a:extLst>
            </p:cNvPr>
            <p:cNvSpPr/>
            <p:nvPr/>
          </p:nvSpPr>
          <p:spPr>
            <a:xfrm>
              <a:off x="1470143" y="1334369"/>
              <a:ext cx="15395" cy="3086705"/>
            </a:xfrm>
            <a:custGeom>
              <a:avLst/>
              <a:gdLst/>
              <a:ahLst/>
              <a:cxnLst/>
              <a:rect l="l" t="t" r="r" b="b"/>
              <a:pathLst>
                <a:path w="266" h="53334" extrusionOk="0">
                  <a:moveTo>
                    <a:pt x="1" y="0"/>
                  </a:move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1" y="5378"/>
                  </a:moveTo>
                  <a:lnTo>
                    <a:pt x="1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1" y="10755"/>
                  </a:moveTo>
                  <a:lnTo>
                    <a:pt x="1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1" y="16089"/>
                  </a:moveTo>
                  <a:lnTo>
                    <a:pt x="1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1" y="21466"/>
                  </a:moveTo>
                  <a:lnTo>
                    <a:pt x="1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1" y="26843"/>
                  </a:moveTo>
                  <a:lnTo>
                    <a:pt x="1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1" y="32221"/>
                  </a:moveTo>
                  <a:lnTo>
                    <a:pt x="1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1" y="37598"/>
                  </a:moveTo>
                  <a:lnTo>
                    <a:pt x="1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1" y="42975"/>
                  </a:moveTo>
                  <a:lnTo>
                    <a:pt x="1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1" y="48353"/>
                  </a:moveTo>
                  <a:lnTo>
                    <a:pt x="1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864;p43">
              <a:extLst>
                <a:ext uri="{FF2B5EF4-FFF2-40B4-BE49-F238E27FC236}">
                  <a16:creationId xmlns:a16="http://schemas.microsoft.com/office/drawing/2014/main" id="{0C48853C-A0A9-7B8E-95FF-D68595112A22}"/>
                </a:ext>
              </a:extLst>
            </p:cNvPr>
            <p:cNvSpPr/>
            <p:nvPr/>
          </p:nvSpPr>
          <p:spPr>
            <a:xfrm>
              <a:off x="1470143" y="4132728"/>
              <a:ext cx="15395" cy="288333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865;p43">
              <a:extLst>
                <a:ext uri="{FF2B5EF4-FFF2-40B4-BE49-F238E27FC236}">
                  <a16:creationId xmlns:a16="http://schemas.microsoft.com/office/drawing/2014/main" id="{E6AD2B09-70BD-262D-B165-8FDB0C927E97}"/>
                </a:ext>
              </a:extLst>
            </p:cNvPr>
            <p:cNvSpPr/>
            <p:nvPr/>
          </p:nvSpPr>
          <p:spPr>
            <a:xfrm>
              <a:off x="1470143" y="3821535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66;p43">
              <a:extLst>
                <a:ext uri="{FF2B5EF4-FFF2-40B4-BE49-F238E27FC236}">
                  <a16:creationId xmlns:a16="http://schemas.microsoft.com/office/drawing/2014/main" id="{A0AC2548-998A-0064-6574-5CCDF87CC8B9}"/>
                </a:ext>
              </a:extLst>
            </p:cNvPr>
            <p:cNvSpPr/>
            <p:nvPr/>
          </p:nvSpPr>
          <p:spPr>
            <a:xfrm>
              <a:off x="1470143" y="3510285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867;p43">
              <a:extLst>
                <a:ext uri="{FF2B5EF4-FFF2-40B4-BE49-F238E27FC236}">
                  <a16:creationId xmlns:a16="http://schemas.microsoft.com/office/drawing/2014/main" id="{5C085063-EF03-0016-607D-0F478B5C3C6A}"/>
                </a:ext>
              </a:extLst>
            </p:cNvPr>
            <p:cNvSpPr/>
            <p:nvPr/>
          </p:nvSpPr>
          <p:spPr>
            <a:xfrm>
              <a:off x="1470143" y="3199093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868;p43">
              <a:extLst>
                <a:ext uri="{FF2B5EF4-FFF2-40B4-BE49-F238E27FC236}">
                  <a16:creationId xmlns:a16="http://schemas.microsoft.com/office/drawing/2014/main" id="{487521EF-A0B8-3C77-ACA9-1BADBCFD6975}"/>
                </a:ext>
              </a:extLst>
            </p:cNvPr>
            <p:cNvSpPr/>
            <p:nvPr/>
          </p:nvSpPr>
          <p:spPr>
            <a:xfrm>
              <a:off x="1470143" y="2887900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69;p43">
              <a:extLst>
                <a:ext uri="{FF2B5EF4-FFF2-40B4-BE49-F238E27FC236}">
                  <a16:creationId xmlns:a16="http://schemas.microsoft.com/office/drawing/2014/main" id="{D2BB9F78-E132-EB7A-8A99-7BF4593F7B75}"/>
                </a:ext>
              </a:extLst>
            </p:cNvPr>
            <p:cNvSpPr/>
            <p:nvPr/>
          </p:nvSpPr>
          <p:spPr>
            <a:xfrm>
              <a:off x="1470143" y="2576650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70;p43">
              <a:extLst>
                <a:ext uri="{FF2B5EF4-FFF2-40B4-BE49-F238E27FC236}">
                  <a16:creationId xmlns:a16="http://schemas.microsoft.com/office/drawing/2014/main" id="{14DAD853-959A-0244-AD23-88DE2307A7CA}"/>
                </a:ext>
              </a:extLst>
            </p:cNvPr>
            <p:cNvSpPr/>
            <p:nvPr/>
          </p:nvSpPr>
          <p:spPr>
            <a:xfrm>
              <a:off x="1470143" y="2265458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71;p43">
              <a:extLst>
                <a:ext uri="{FF2B5EF4-FFF2-40B4-BE49-F238E27FC236}">
                  <a16:creationId xmlns:a16="http://schemas.microsoft.com/office/drawing/2014/main" id="{DA3659B3-4624-C4F6-A564-20F0E5A4D5D8}"/>
                </a:ext>
              </a:extLst>
            </p:cNvPr>
            <p:cNvSpPr/>
            <p:nvPr/>
          </p:nvSpPr>
          <p:spPr>
            <a:xfrm>
              <a:off x="1470143" y="1956812"/>
              <a:ext cx="15395" cy="293426"/>
            </a:xfrm>
            <a:custGeom>
              <a:avLst/>
              <a:gdLst/>
              <a:ahLst/>
              <a:cxnLst/>
              <a:rect l="l" t="t" r="r" b="b"/>
              <a:pathLst>
                <a:path w="266" h="5070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069"/>
                  </a:lnTo>
                  <a:lnTo>
                    <a:pt x="265" y="5069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72;p43">
              <a:extLst>
                <a:ext uri="{FF2B5EF4-FFF2-40B4-BE49-F238E27FC236}">
                  <a16:creationId xmlns:a16="http://schemas.microsoft.com/office/drawing/2014/main" id="{F3B9FB56-F25A-4E9D-7ED0-A119799BF339}"/>
                </a:ext>
              </a:extLst>
            </p:cNvPr>
            <p:cNvSpPr/>
            <p:nvPr/>
          </p:nvSpPr>
          <p:spPr>
            <a:xfrm>
              <a:off x="1470143" y="1645561"/>
              <a:ext cx="15395" cy="293426"/>
            </a:xfrm>
            <a:custGeom>
              <a:avLst/>
              <a:gdLst/>
              <a:ahLst/>
              <a:cxnLst/>
              <a:rect l="l" t="t" r="r" b="b"/>
              <a:pathLst>
                <a:path w="266" h="507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070"/>
                  </a:lnTo>
                  <a:lnTo>
                    <a:pt x="265" y="5070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73;p43">
              <a:extLst>
                <a:ext uri="{FF2B5EF4-FFF2-40B4-BE49-F238E27FC236}">
                  <a16:creationId xmlns:a16="http://schemas.microsoft.com/office/drawing/2014/main" id="{DCD93C9C-85D2-E87D-2E17-3491EAB21706}"/>
                </a:ext>
              </a:extLst>
            </p:cNvPr>
            <p:cNvSpPr/>
            <p:nvPr/>
          </p:nvSpPr>
          <p:spPr>
            <a:xfrm>
              <a:off x="1470143" y="1334369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874;p43">
              <a:extLst>
                <a:ext uri="{FF2B5EF4-FFF2-40B4-BE49-F238E27FC236}">
                  <a16:creationId xmlns:a16="http://schemas.microsoft.com/office/drawing/2014/main" id="{E78B97A1-A615-18C9-AF33-4115A94CA919}"/>
                </a:ext>
              </a:extLst>
            </p:cNvPr>
            <p:cNvSpPr/>
            <p:nvPr/>
          </p:nvSpPr>
          <p:spPr>
            <a:xfrm>
              <a:off x="1781393" y="1334369"/>
              <a:ext cx="15337" cy="3086705"/>
            </a:xfrm>
            <a:custGeom>
              <a:avLst/>
              <a:gdLst/>
              <a:ahLst/>
              <a:cxnLst/>
              <a:rect l="l" t="t" r="r" b="b"/>
              <a:pathLst>
                <a:path w="265" h="53334" extrusionOk="0">
                  <a:moveTo>
                    <a:pt x="0" y="0"/>
                  </a:move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0" y="5378"/>
                  </a:moveTo>
                  <a:lnTo>
                    <a:pt x="0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0" y="10755"/>
                  </a:moveTo>
                  <a:lnTo>
                    <a:pt x="0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0" y="16089"/>
                  </a:moveTo>
                  <a:lnTo>
                    <a:pt x="0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0" y="21466"/>
                  </a:moveTo>
                  <a:lnTo>
                    <a:pt x="0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0" y="26843"/>
                  </a:moveTo>
                  <a:lnTo>
                    <a:pt x="0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0" y="32221"/>
                  </a:moveTo>
                  <a:lnTo>
                    <a:pt x="0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0" y="37598"/>
                  </a:moveTo>
                  <a:lnTo>
                    <a:pt x="0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0" y="42975"/>
                  </a:moveTo>
                  <a:lnTo>
                    <a:pt x="0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0" y="48353"/>
                  </a:moveTo>
                  <a:lnTo>
                    <a:pt x="0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875;p43">
              <a:extLst>
                <a:ext uri="{FF2B5EF4-FFF2-40B4-BE49-F238E27FC236}">
                  <a16:creationId xmlns:a16="http://schemas.microsoft.com/office/drawing/2014/main" id="{2792A24F-E358-7FB4-9C4D-E57259E4CD6B}"/>
                </a:ext>
              </a:extLst>
            </p:cNvPr>
            <p:cNvSpPr/>
            <p:nvPr/>
          </p:nvSpPr>
          <p:spPr>
            <a:xfrm>
              <a:off x="1781393" y="4132728"/>
              <a:ext cx="15337" cy="288333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876;p43">
              <a:extLst>
                <a:ext uri="{FF2B5EF4-FFF2-40B4-BE49-F238E27FC236}">
                  <a16:creationId xmlns:a16="http://schemas.microsoft.com/office/drawing/2014/main" id="{F2A73795-B8E5-7988-EAAE-73A47DA17B86}"/>
                </a:ext>
              </a:extLst>
            </p:cNvPr>
            <p:cNvSpPr/>
            <p:nvPr/>
          </p:nvSpPr>
          <p:spPr>
            <a:xfrm>
              <a:off x="1781393" y="3821535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877;p43">
              <a:extLst>
                <a:ext uri="{FF2B5EF4-FFF2-40B4-BE49-F238E27FC236}">
                  <a16:creationId xmlns:a16="http://schemas.microsoft.com/office/drawing/2014/main" id="{44DBB088-7648-CBDE-64A3-E4683F1A88E9}"/>
                </a:ext>
              </a:extLst>
            </p:cNvPr>
            <p:cNvSpPr/>
            <p:nvPr/>
          </p:nvSpPr>
          <p:spPr>
            <a:xfrm>
              <a:off x="1781393" y="3510285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78;p43">
              <a:extLst>
                <a:ext uri="{FF2B5EF4-FFF2-40B4-BE49-F238E27FC236}">
                  <a16:creationId xmlns:a16="http://schemas.microsoft.com/office/drawing/2014/main" id="{D1B5B23A-6260-D128-109C-0D30F91398BD}"/>
                </a:ext>
              </a:extLst>
            </p:cNvPr>
            <p:cNvSpPr/>
            <p:nvPr/>
          </p:nvSpPr>
          <p:spPr>
            <a:xfrm>
              <a:off x="1781393" y="3199093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79;p43">
              <a:extLst>
                <a:ext uri="{FF2B5EF4-FFF2-40B4-BE49-F238E27FC236}">
                  <a16:creationId xmlns:a16="http://schemas.microsoft.com/office/drawing/2014/main" id="{3ED61FBD-2325-AC2E-CC40-8D892C30BF6F}"/>
                </a:ext>
              </a:extLst>
            </p:cNvPr>
            <p:cNvSpPr/>
            <p:nvPr/>
          </p:nvSpPr>
          <p:spPr>
            <a:xfrm>
              <a:off x="1781393" y="2887900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80;p43">
              <a:extLst>
                <a:ext uri="{FF2B5EF4-FFF2-40B4-BE49-F238E27FC236}">
                  <a16:creationId xmlns:a16="http://schemas.microsoft.com/office/drawing/2014/main" id="{9E4A68C6-6032-2341-44E1-711A8EBC581F}"/>
                </a:ext>
              </a:extLst>
            </p:cNvPr>
            <p:cNvSpPr/>
            <p:nvPr/>
          </p:nvSpPr>
          <p:spPr>
            <a:xfrm>
              <a:off x="1781393" y="2576650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81;p43">
              <a:extLst>
                <a:ext uri="{FF2B5EF4-FFF2-40B4-BE49-F238E27FC236}">
                  <a16:creationId xmlns:a16="http://schemas.microsoft.com/office/drawing/2014/main" id="{F48A9796-9A77-E343-1A78-E7F2D965B8EC}"/>
                </a:ext>
              </a:extLst>
            </p:cNvPr>
            <p:cNvSpPr/>
            <p:nvPr/>
          </p:nvSpPr>
          <p:spPr>
            <a:xfrm>
              <a:off x="1781393" y="2265458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82;p43">
              <a:extLst>
                <a:ext uri="{FF2B5EF4-FFF2-40B4-BE49-F238E27FC236}">
                  <a16:creationId xmlns:a16="http://schemas.microsoft.com/office/drawing/2014/main" id="{F0164F89-FEE9-ADF8-4889-5C814DBBAE1A}"/>
                </a:ext>
              </a:extLst>
            </p:cNvPr>
            <p:cNvSpPr/>
            <p:nvPr/>
          </p:nvSpPr>
          <p:spPr>
            <a:xfrm>
              <a:off x="1781393" y="1956812"/>
              <a:ext cx="15337" cy="293426"/>
            </a:xfrm>
            <a:custGeom>
              <a:avLst/>
              <a:gdLst/>
              <a:ahLst/>
              <a:cxnLst/>
              <a:rect l="l" t="t" r="r" b="b"/>
              <a:pathLst>
                <a:path w="265" h="5070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069"/>
                  </a:lnTo>
                  <a:lnTo>
                    <a:pt x="265" y="5069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83;p43">
              <a:extLst>
                <a:ext uri="{FF2B5EF4-FFF2-40B4-BE49-F238E27FC236}">
                  <a16:creationId xmlns:a16="http://schemas.microsoft.com/office/drawing/2014/main" id="{116A2FCB-99C1-96B1-BA4C-E5C1D26A8F92}"/>
                </a:ext>
              </a:extLst>
            </p:cNvPr>
            <p:cNvSpPr/>
            <p:nvPr/>
          </p:nvSpPr>
          <p:spPr>
            <a:xfrm>
              <a:off x="1781393" y="1645561"/>
              <a:ext cx="15337" cy="293426"/>
            </a:xfrm>
            <a:custGeom>
              <a:avLst/>
              <a:gdLst/>
              <a:ahLst/>
              <a:cxnLst/>
              <a:rect l="l" t="t" r="r" b="b"/>
              <a:pathLst>
                <a:path w="265" h="507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070"/>
                  </a:lnTo>
                  <a:lnTo>
                    <a:pt x="265" y="5070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84;p43">
              <a:extLst>
                <a:ext uri="{FF2B5EF4-FFF2-40B4-BE49-F238E27FC236}">
                  <a16:creationId xmlns:a16="http://schemas.microsoft.com/office/drawing/2014/main" id="{8C159A80-3FC4-57B9-83BE-4E4F27FEDC45}"/>
                </a:ext>
              </a:extLst>
            </p:cNvPr>
            <p:cNvSpPr/>
            <p:nvPr/>
          </p:nvSpPr>
          <p:spPr>
            <a:xfrm>
              <a:off x="1781393" y="1334369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85;p43">
              <a:extLst>
                <a:ext uri="{FF2B5EF4-FFF2-40B4-BE49-F238E27FC236}">
                  <a16:creationId xmlns:a16="http://schemas.microsoft.com/office/drawing/2014/main" id="{E25457A6-B2DA-A7CE-773B-66CC49D63347}"/>
                </a:ext>
              </a:extLst>
            </p:cNvPr>
            <p:cNvSpPr/>
            <p:nvPr/>
          </p:nvSpPr>
          <p:spPr>
            <a:xfrm>
              <a:off x="2092586" y="1334369"/>
              <a:ext cx="15337" cy="3086705"/>
            </a:xfrm>
            <a:custGeom>
              <a:avLst/>
              <a:gdLst/>
              <a:ahLst/>
              <a:cxnLst/>
              <a:rect l="l" t="t" r="r" b="b"/>
              <a:pathLst>
                <a:path w="265" h="53334" extrusionOk="0">
                  <a:moveTo>
                    <a:pt x="0" y="0"/>
                  </a:move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0" y="5378"/>
                  </a:moveTo>
                  <a:lnTo>
                    <a:pt x="0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0" y="10755"/>
                  </a:moveTo>
                  <a:lnTo>
                    <a:pt x="0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0" y="16089"/>
                  </a:moveTo>
                  <a:lnTo>
                    <a:pt x="0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0" y="21466"/>
                  </a:moveTo>
                  <a:lnTo>
                    <a:pt x="0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0" y="26843"/>
                  </a:moveTo>
                  <a:lnTo>
                    <a:pt x="0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0" y="32221"/>
                  </a:moveTo>
                  <a:lnTo>
                    <a:pt x="0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0" y="37598"/>
                  </a:moveTo>
                  <a:lnTo>
                    <a:pt x="0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0" y="42975"/>
                  </a:moveTo>
                  <a:lnTo>
                    <a:pt x="0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0" y="48353"/>
                  </a:moveTo>
                  <a:lnTo>
                    <a:pt x="0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86;p43">
              <a:extLst>
                <a:ext uri="{FF2B5EF4-FFF2-40B4-BE49-F238E27FC236}">
                  <a16:creationId xmlns:a16="http://schemas.microsoft.com/office/drawing/2014/main" id="{CF957E0D-B78E-ED67-917C-2900FD1A9B9A}"/>
                </a:ext>
              </a:extLst>
            </p:cNvPr>
            <p:cNvSpPr/>
            <p:nvPr/>
          </p:nvSpPr>
          <p:spPr>
            <a:xfrm>
              <a:off x="2092586" y="4132728"/>
              <a:ext cx="15337" cy="288333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87;p43">
              <a:extLst>
                <a:ext uri="{FF2B5EF4-FFF2-40B4-BE49-F238E27FC236}">
                  <a16:creationId xmlns:a16="http://schemas.microsoft.com/office/drawing/2014/main" id="{93F18E1F-D31B-B4E8-6047-19B0A2241278}"/>
                </a:ext>
              </a:extLst>
            </p:cNvPr>
            <p:cNvSpPr/>
            <p:nvPr/>
          </p:nvSpPr>
          <p:spPr>
            <a:xfrm>
              <a:off x="2092586" y="3821535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88;p43">
              <a:extLst>
                <a:ext uri="{FF2B5EF4-FFF2-40B4-BE49-F238E27FC236}">
                  <a16:creationId xmlns:a16="http://schemas.microsoft.com/office/drawing/2014/main" id="{4B6E8035-6364-28C0-4478-C30611B1E72B}"/>
                </a:ext>
              </a:extLst>
            </p:cNvPr>
            <p:cNvSpPr/>
            <p:nvPr/>
          </p:nvSpPr>
          <p:spPr>
            <a:xfrm>
              <a:off x="2092586" y="3510285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89;p43">
              <a:extLst>
                <a:ext uri="{FF2B5EF4-FFF2-40B4-BE49-F238E27FC236}">
                  <a16:creationId xmlns:a16="http://schemas.microsoft.com/office/drawing/2014/main" id="{35603255-ECD9-83E3-7C45-FFC8E6DD0568}"/>
                </a:ext>
              </a:extLst>
            </p:cNvPr>
            <p:cNvSpPr/>
            <p:nvPr/>
          </p:nvSpPr>
          <p:spPr>
            <a:xfrm>
              <a:off x="2092586" y="3199093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90;p43">
              <a:extLst>
                <a:ext uri="{FF2B5EF4-FFF2-40B4-BE49-F238E27FC236}">
                  <a16:creationId xmlns:a16="http://schemas.microsoft.com/office/drawing/2014/main" id="{B640B0E6-48AD-F03D-15A6-20BF6FDBC7EA}"/>
                </a:ext>
              </a:extLst>
            </p:cNvPr>
            <p:cNvSpPr/>
            <p:nvPr/>
          </p:nvSpPr>
          <p:spPr>
            <a:xfrm>
              <a:off x="2092586" y="2887900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91;p43">
              <a:extLst>
                <a:ext uri="{FF2B5EF4-FFF2-40B4-BE49-F238E27FC236}">
                  <a16:creationId xmlns:a16="http://schemas.microsoft.com/office/drawing/2014/main" id="{F303A3D9-E158-0C08-BC76-AC25F85AF43D}"/>
                </a:ext>
              </a:extLst>
            </p:cNvPr>
            <p:cNvSpPr/>
            <p:nvPr/>
          </p:nvSpPr>
          <p:spPr>
            <a:xfrm>
              <a:off x="2092586" y="2576650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92;p43">
              <a:extLst>
                <a:ext uri="{FF2B5EF4-FFF2-40B4-BE49-F238E27FC236}">
                  <a16:creationId xmlns:a16="http://schemas.microsoft.com/office/drawing/2014/main" id="{866EDFB9-BDCE-90A3-F639-8B642257F29A}"/>
                </a:ext>
              </a:extLst>
            </p:cNvPr>
            <p:cNvSpPr/>
            <p:nvPr/>
          </p:nvSpPr>
          <p:spPr>
            <a:xfrm>
              <a:off x="2092586" y="2265458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93;p43">
              <a:extLst>
                <a:ext uri="{FF2B5EF4-FFF2-40B4-BE49-F238E27FC236}">
                  <a16:creationId xmlns:a16="http://schemas.microsoft.com/office/drawing/2014/main" id="{88DE9141-9225-4E25-0F74-4CF38E50B65D}"/>
                </a:ext>
              </a:extLst>
            </p:cNvPr>
            <p:cNvSpPr/>
            <p:nvPr/>
          </p:nvSpPr>
          <p:spPr>
            <a:xfrm>
              <a:off x="2092586" y="1956812"/>
              <a:ext cx="15337" cy="293426"/>
            </a:xfrm>
            <a:custGeom>
              <a:avLst/>
              <a:gdLst/>
              <a:ahLst/>
              <a:cxnLst/>
              <a:rect l="l" t="t" r="r" b="b"/>
              <a:pathLst>
                <a:path w="265" h="5070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069"/>
                  </a:lnTo>
                  <a:lnTo>
                    <a:pt x="265" y="5069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94;p43">
              <a:extLst>
                <a:ext uri="{FF2B5EF4-FFF2-40B4-BE49-F238E27FC236}">
                  <a16:creationId xmlns:a16="http://schemas.microsoft.com/office/drawing/2014/main" id="{166B1A1D-D5B8-C796-D909-271286DAF453}"/>
                </a:ext>
              </a:extLst>
            </p:cNvPr>
            <p:cNvSpPr/>
            <p:nvPr/>
          </p:nvSpPr>
          <p:spPr>
            <a:xfrm>
              <a:off x="2092586" y="1645561"/>
              <a:ext cx="15337" cy="293426"/>
            </a:xfrm>
            <a:custGeom>
              <a:avLst/>
              <a:gdLst/>
              <a:ahLst/>
              <a:cxnLst/>
              <a:rect l="l" t="t" r="r" b="b"/>
              <a:pathLst>
                <a:path w="265" h="507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070"/>
                  </a:lnTo>
                  <a:lnTo>
                    <a:pt x="265" y="5070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95;p43">
              <a:extLst>
                <a:ext uri="{FF2B5EF4-FFF2-40B4-BE49-F238E27FC236}">
                  <a16:creationId xmlns:a16="http://schemas.microsoft.com/office/drawing/2014/main" id="{91DC49E2-D6BA-0390-D863-0432C172E5E8}"/>
                </a:ext>
              </a:extLst>
            </p:cNvPr>
            <p:cNvSpPr/>
            <p:nvPr/>
          </p:nvSpPr>
          <p:spPr>
            <a:xfrm>
              <a:off x="2092586" y="1334369"/>
              <a:ext cx="15337" cy="29597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96;p43">
              <a:extLst>
                <a:ext uri="{FF2B5EF4-FFF2-40B4-BE49-F238E27FC236}">
                  <a16:creationId xmlns:a16="http://schemas.microsoft.com/office/drawing/2014/main" id="{14A7DDA9-0EBD-8002-6C5B-BE2A93799ACD}"/>
                </a:ext>
              </a:extLst>
            </p:cNvPr>
            <p:cNvSpPr/>
            <p:nvPr/>
          </p:nvSpPr>
          <p:spPr>
            <a:xfrm>
              <a:off x="2403778" y="1334369"/>
              <a:ext cx="15395" cy="3086705"/>
            </a:xfrm>
            <a:custGeom>
              <a:avLst/>
              <a:gdLst/>
              <a:ahLst/>
              <a:cxnLst/>
              <a:rect l="l" t="t" r="r" b="b"/>
              <a:pathLst>
                <a:path w="266" h="53334" extrusionOk="0">
                  <a:moveTo>
                    <a:pt x="1" y="0"/>
                  </a:move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1" y="5378"/>
                  </a:moveTo>
                  <a:lnTo>
                    <a:pt x="1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1" y="10755"/>
                  </a:moveTo>
                  <a:lnTo>
                    <a:pt x="1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1" y="16089"/>
                  </a:moveTo>
                  <a:lnTo>
                    <a:pt x="1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1" y="21466"/>
                  </a:moveTo>
                  <a:lnTo>
                    <a:pt x="1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1" y="26843"/>
                  </a:moveTo>
                  <a:lnTo>
                    <a:pt x="1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1" y="32221"/>
                  </a:moveTo>
                  <a:lnTo>
                    <a:pt x="1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1" y="37598"/>
                  </a:moveTo>
                  <a:lnTo>
                    <a:pt x="1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1" y="42975"/>
                  </a:moveTo>
                  <a:lnTo>
                    <a:pt x="1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1" y="48353"/>
                  </a:moveTo>
                  <a:lnTo>
                    <a:pt x="1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97;p43">
              <a:extLst>
                <a:ext uri="{FF2B5EF4-FFF2-40B4-BE49-F238E27FC236}">
                  <a16:creationId xmlns:a16="http://schemas.microsoft.com/office/drawing/2014/main" id="{3A994C75-33ED-433E-98B3-01E166B6A617}"/>
                </a:ext>
              </a:extLst>
            </p:cNvPr>
            <p:cNvSpPr/>
            <p:nvPr/>
          </p:nvSpPr>
          <p:spPr>
            <a:xfrm>
              <a:off x="2403778" y="4132728"/>
              <a:ext cx="15395" cy="288333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98;p43">
              <a:extLst>
                <a:ext uri="{FF2B5EF4-FFF2-40B4-BE49-F238E27FC236}">
                  <a16:creationId xmlns:a16="http://schemas.microsoft.com/office/drawing/2014/main" id="{06EB0FD5-0BF9-624F-F8F0-7FBE532EB473}"/>
                </a:ext>
              </a:extLst>
            </p:cNvPr>
            <p:cNvSpPr/>
            <p:nvPr/>
          </p:nvSpPr>
          <p:spPr>
            <a:xfrm>
              <a:off x="2403778" y="3821535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99;p43">
              <a:extLst>
                <a:ext uri="{FF2B5EF4-FFF2-40B4-BE49-F238E27FC236}">
                  <a16:creationId xmlns:a16="http://schemas.microsoft.com/office/drawing/2014/main" id="{58E43199-9689-C433-2871-B40F0B86B474}"/>
                </a:ext>
              </a:extLst>
            </p:cNvPr>
            <p:cNvSpPr/>
            <p:nvPr/>
          </p:nvSpPr>
          <p:spPr>
            <a:xfrm>
              <a:off x="2403778" y="3510285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00;p43">
              <a:extLst>
                <a:ext uri="{FF2B5EF4-FFF2-40B4-BE49-F238E27FC236}">
                  <a16:creationId xmlns:a16="http://schemas.microsoft.com/office/drawing/2014/main" id="{6BF498D1-AC14-EF0A-73A8-161420C156AF}"/>
                </a:ext>
              </a:extLst>
            </p:cNvPr>
            <p:cNvSpPr/>
            <p:nvPr/>
          </p:nvSpPr>
          <p:spPr>
            <a:xfrm>
              <a:off x="2403778" y="3199093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01;p43">
              <a:extLst>
                <a:ext uri="{FF2B5EF4-FFF2-40B4-BE49-F238E27FC236}">
                  <a16:creationId xmlns:a16="http://schemas.microsoft.com/office/drawing/2014/main" id="{037656CE-3243-D7E9-CF80-3F7C3D76CE96}"/>
                </a:ext>
              </a:extLst>
            </p:cNvPr>
            <p:cNvSpPr/>
            <p:nvPr/>
          </p:nvSpPr>
          <p:spPr>
            <a:xfrm>
              <a:off x="2403778" y="2887900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02;p43">
              <a:extLst>
                <a:ext uri="{FF2B5EF4-FFF2-40B4-BE49-F238E27FC236}">
                  <a16:creationId xmlns:a16="http://schemas.microsoft.com/office/drawing/2014/main" id="{DEE171E2-B986-0241-F15A-1DEC06BC1B7B}"/>
                </a:ext>
              </a:extLst>
            </p:cNvPr>
            <p:cNvSpPr/>
            <p:nvPr/>
          </p:nvSpPr>
          <p:spPr>
            <a:xfrm>
              <a:off x="2403778" y="2576650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03;p43">
              <a:extLst>
                <a:ext uri="{FF2B5EF4-FFF2-40B4-BE49-F238E27FC236}">
                  <a16:creationId xmlns:a16="http://schemas.microsoft.com/office/drawing/2014/main" id="{831F421A-4D2B-29A0-4C6E-F173458EAD5D}"/>
                </a:ext>
              </a:extLst>
            </p:cNvPr>
            <p:cNvSpPr/>
            <p:nvPr/>
          </p:nvSpPr>
          <p:spPr>
            <a:xfrm>
              <a:off x="2403778" y="2265458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904;p43">
              <a:extLst>
                <a:ext uri="{FF2B5EF4-FFF2-40B4-BE49-F238E27FC236}">
                  <a16:creationId xmlns:a16="http://schemas.microsoft.com/office/drawing/2014/main" id="{F6499797-3750-1AA1-067E-9FEC27C9E48D}"/>
                </a:ext>
              </a:extLst>
            </p:cNvPr>
            <p:cNvSpPr/>
            <p:nvPr/>
          </p:nvSpPr>
          <p:spPr>
            <a:xfrm>
              <a:off x="2403778" y="1956812"/>
              <a:ext cx="15395" cy="293426"/>
            </a:xfrm>
            <a:custGeom>
              <a:avLst/>
              <a:gdLst/>
              <a:ahLst/>
              <a:cxnLst/>
              <a:rect l="l" t="t" r="r" b="b"/>
              <a:pathLst>
                <a:path w="266" h="5070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069"/>
                  </a:lnTo>
                  <a:lnTo>
                    <a:pt x="265" y="5069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05;p43">
              <a:extLst>
                <a:ext uri="{FF2B5EF4-FFF2-40B4-BE49-F238E27FC236}">
                  <a16:creationId xmlns:a16="http://schemas.microsoft.com/office/drawing/2014/main" id="{761E8E3F-4495-1665-70C0-5B2A76182DAD}"/>
                </a:ext>
              </a:extLst>
            </p:cNvPr>
            <p:cNvSpPr/>
            <p:nvPr/>
          </p:nvSpPr>
          <p:spPr>
            <a:xfrm>
              <a:off x="2403778" y="1645561"/>
              <a:ext cx="15395" cy="293426"/>
            </a:xfrm>
            <a:custGeom>
              <a:avLst/>
              <a:gdLst/>
              <a:ahLst/>
              <a:cxnLst/>
              <a:rect l="l" t="t" r="r" b="b"/>
              <a:pathLst>
                <a:path w="266" h="507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070"/>
                  </a:lnTo>
                  <a:lnTo>
                    <a:pt x="265" y="5070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906;p43">
              <a:extLst>
                <a:ext uri="{FF2B5EF4-FFF2-40B4-BE49-F238E27FC236}">
                  <a16:creationId xmlns:a16="http://schemas.microsoft.com/office/drawing/2014/main" id="{695EAF2B-2811-9D45-119A-B6BAE2F96FAC}"/>
                </a:ext>
              </a:extLst>
            </p:cNvPr>
            <p:cNvSpPr/>
            <p:nvPr/>
          </p:nvSpPr>
          <p:spPr>
            <a:xfrm>
              <a:off x="2403778" y="1334369"/>
              <a:ext cx="15395" cy="29597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907;p43">
              <a:extLst>
                <a:ext uri="{FF2B5EF4-FFF2-40B4-BE49-F238E27FC236}">
                  <a16:creationId xmlns:a16="http://schemas.microsoft.com/office/drawing/2014/main" id="{B1B9499F-D363-1585-92B0-3BFF49762F60}"/>
                </a:ext>
              </a:extLst>
            </p:cNvPr>
            <p:cNvSpPr/>
            <p:nvPr/>
          </p:nvSpPr>
          <p:spPr>
            <a:xfrm>
              <a:off x="1158951" y="1319090"/>
              <a:ext cx="1563782" cy="15337"/>
            </a:xfrm>
            <a:custGeom>
              <a:avLst/>
              <a:gdLst/>
              <a:ahLst/>
              <a:cxnLst/>
              <a:rect l="l" t="t" r="r" b="b"/>
              <a:pathLst>
                <a:path w="27020" h="265" extrusionOk="0">
                  <a:moveTo>
                    <a:pt x="0" y="0"/>
                  </a:moveTo>
                  <a:lnTo>
                    <a:pt x="0" y="220"/>
                  </a:lnTo>
                  <a:lnTo>
                    <a:pt x="265" y="220"/>
                  </a:lnTo>
                  <a:lnTo>
                    <a:pt x="265" y="264"/>
                  </a:lnTo>
                  <a:lnTo>
                    <a:pt x="5378" y="264"/>
                  </a:lnTo>
                  <a:lnTo>
                    <a:pt x="5378" y="220"/>
                  </a:lnTo>
                  <a:lnTo>
                    <a:pt x="5642" y="220"/>
                  </a:lnTo>
                  <a:lnTo>
                    <a:pt x="5642" y="264"/>
                  </a:lnTo>
                  <a:lnTo>
                    <a:pt x="10755" y="264"/>
                  </a:lnTo>
                  <a:lnTo>
                    <a:pt x="10755" y="220"/>
                  </a:lnTo>
                  <a:lnTo>
                    <a:pt x="11020" y="220"/>
                  </a:lnTo>
                  <a:lnTo>
                    <a:pt x="11020" y="264"/>
                  </a:lnTo>
                  <a:lnTo>
                    <a:pt x="16132" y="264"/>
                  </a:lnTo>
                  <a:lnTo>
                    <a:pt x="16132" y="220"/>
                  </a:lnTo>
                  <a:lnTo>
                    <a:pt x="16397" y="220"/>
                  </a:lnTo>
                  <a:lnTo>
                    <a:pt x="16397" y="264"/>
                  </a:lnTo>
                  <a:lnTo>
                    <a:pt x="21510" y="264"/>
                  </a:lnTo>
                  <a:lnTo>
                    <a:pt x="21510" y="220"/>
                  </a:lnTo>
                  <a:lnTo>
                    <a:pt x="21774" y="220"/>
                  </a:lnTo>
                  <a:lnTo>
                    <a:pt x="21774" y="264"/>
                  </a:lnTo>
                  <a:lnTo>
                    <a:pt x="27019" y="264"/>
                  </a:lnTo>
                  <a:lnTo>
                    <a:pt x="270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908;p43">
              <a:extLst>
                <a:ext uri="{FF2B5EF4-FFF2-40B4-BE49-F238E27FC236}">
                  <a16:creationId xmlns:a16="http://schemas.microsoft.com/office/drawing/2014/main" id="{9574E979-3499-5CC1-11BD-CDE392DC427B}"/>
                </a:ext>
              </a:extLst>
            </p:cNvPr>
            <p:cNvSpPr/>
            <p:nvPr/>
          </p:nvSpPr>
          <p:spPr>
            <a:xfrm>
              <a:off x="1158951" y="1319090"/>
              <a:ext cx="1563782" cy="15337"/>
            </a:xfrm>
            <a:custGeom>
              <a:avLst/>
              <a:gdLst/>
              <a:ahLst/>
              <a:cxnLst/>
              <a:rect l="l" t="t" r="r" b="b"/>
              <a:pathLst>
                <a:path w="27020" h="265" fill="none" extrusionOk="0">
                  <a:moveTo>
                    <a:pt x="27019" y="0"/>
                  </a:moveTo>
                  <a:lnTo>
                    <a:pt x="0" y="0"/>
                  </a:lnTo>
                  <a:lnTo>
                    <a:pt x="0" y="220"/>
                  </a:lnTo>
                  <a:lnTo>
                    <a:pt x="265" y="220"/>
                  </a:lnTo>
                  <a:lnTo>
                    <a:pt x="265" y="264"/>
                  </a:lnTo>
                  <a:lnTo>
                    <a:pt x="5378" y="264"/>
                  </a:lnTo>
                  <a:lnTo>
                    <a:pt x="5378" y="220"/>
                  </a:lnTo>
                  <a:lnTo>
                    <a:pt x="5642" y="220"/>
                  </a:lnTo>
                  <a:lnTo>
                    <a:pt x="5642" y="264"/>
                  </a:lnTo>
                  <a:lnTo>
                    <a:pt x="10755" y="264"/>
                  </a:lnTo>
                  <a:lnTo>
                    <a:pt x="10755" y="220"/>
                  </a:lnTo>
                  <a:lnTo>
                    <a:pt x="11020" y="220"/>
                  </a:lnTo>
                  <a:lnTo>
                    <a:pt x="11020" y="264"/>
                  </a:lnTo>
                  <a:lnTo>
                    <a:pt x="16132" y="264"/>
                  </a:lnTo>
                  <a:lnTo>
                    <a:pt x="16132" y="220"/>
                  </a:lnTo>
                  <a:lnTo>
                    <a:pt x="16397" y="220"/>
                  </a:lnTo>
                  <a:lnTo>
                    <a:pt x="16397" y="264"/>
                  </a:lnTo>
                  <a:lnTo>
                    <a:pt x="21510" y="264"/>
                  </a:lnTo>
                  <a:lnTo>
                    <a:pt x="21510" y="220"/>
                  </a:lnTo>
                  <a:lnTo>
                    <a:pt x="21774" y="220"/>
                  </a:lnTo>
                  <a:lnTo>
                    <a:pt x="21774" y="264"/>
                  </a:lnTo>
                  <a:lnTo>
                    <a:pt x="27019" y="264"/>
                  </a:lnTo>
                  <a:lnTo>
                    <a:pt x="2701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909;p43">
              <a:extLst>
                <a:ext uri="{FF2B5EF4-FFF2-40B4-BE49-F238E27FC236}">
                  <a16:creationId xmlns:a16="http://schemas.microsoft.com/office/drawing/2014/main" id="{D190E821-4DB7-185C-AEDF-76FFF32640FD}"/>
                </a:ext>
              </a:extLst>
            </p:cNvPr>
            <p:cNvSpPr/>
            <p:nvPr/>
          </p:nvSpPr>
          <p:spPr>
            <a:xfrm>
              <a:off x="1158951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extrusionOk="0">
                  <a:moveTo>
                    <a:pt x="0" y="0"/>
                  </a:move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910;p43">
              <a:extLst>
                <a:ext uri="{FF2B5EF4-FFF2-40B4-BE49-F238E27FC236}">
                  <a16:creationId xmlns:a16="http://schemas.microsoft.com/office/drawing/2014/main" id="{F78F93AD-F127-FDCE-B798-1ED4DB8282A2}"/>
                </a:ext>
              </a:extLst>
            </p:cNvPr>
            <p:cNvSpPr/>
            <p:nvPr/>
          </p:nvSpPr>
          <p:spPr>
            <a:xfrm>
              <a:off x="1158951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911;p43">
              <a:extLst>
                <a:ext uri="{FF2B5EF4-FFF2-40B4-BE49-F238E27FC236}">
                  <a16:creationId xmlns:a16="http://schemas.microsoft.com/office/drawing/2014/main" id="{7354BE29-474C-E02E-F59D-D79EEAC1403B}"/>
                </a:ext>
              </a:extLst>
            </p:cNvPr>
            <p:cNvSpPr/>
            <p:nvPr/>
          </p:nvSpPr>
          <p:spPr>
            <a:xfrm>
              <a:off x="1470143" y="1331822"/>
              <a:ext cx="15395" cy="2604"/>
            </a:xfrm>
            <a:custGeom>
              <a:avLst/>
              <a:gdLst/>
              <a:ahLst/>
              <a:cxnLst/>
              <a:rect l="l" t="t" r="r" b="b"/>
              <a:pathLst>
                <a:path w="266" h="45" extrusionOk="0">
                  <a:moveTo>
                    <a:pt x="1" y="0"/>
                  </a:moveTo>
                  <a:lnTo>
                    <a:pt x="1" y="44"/>
                  </a:lnTo>
                  <a:lnTo>
                    <a:pt x="265" y="44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912;p43">
              <a:extLst>
                <a:ext uri="{FF2B5EF4-FFF2-40B4-BE49-F238E27FC236}">
                  <a16:creationId xmlns:a16="http://schemas.microsoft.com/office/drawing/2014/main" id="{13AD607B-2DAB-8FA9-E419-3009BFEE081C}"/>
                </a:ext>
              </a:extLst>
            </p:cNvPr>
            <p:cNvSpPr/>
            <p:nvPr/>
          </p:nvSpPr>
          <p:spPr>
            <a:xfrm>
              <a:off x="1470143" y="1331822"/>
              <a:ext cx="15395" cy="2604"/>
            </a:xfrm>
            <a:custGeom>
              <a:avLst/>
              <a:gdLst/>
              <a:ahLst/>
              <a:cxnLst/>
              <a:rect l="l" t="t" r="r" b="b"/>
              <a:pathLst>
                <a:path w="266" h="4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265" y="44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913;p43">
              <a:extLst>
                <a:ext uri="{FF2B5EF4-FFF2-40B4-BE49-F238E27FC236}">
                  <a16:creationId xmlns:a16="http://schemas.microsoft.com/office/drawing/2014/main" id="{F9B8A798-3C38-B3CF-D432-0827BCD0A42E}"/>
                </a:ext>
              </a:extLst>
            </p:cNvPr>
            <p:cNvSpPr/>
            <p:nvPr/>
          </p:nvSpPr>
          <p:spPr>
            <a:xfrm>
              <a:off x="1781393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extrusionOk="0">
                  <a:moveTo>
                    <a:pt x="0" y="0"/>
                  </a:move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914;p43">
              <a:extLst>
                <a:ext uri="{FF2B5EF4-FFF2-40B4-BE49-F238E27FC236}">
                  <a16:creationId xmlns:a16="http://schemas.microsoft.com/office/drawing/2014/main" id="{168DC907-1529-1638-888F-767DD8B1C555}"/>
                </a:ext>
              </a:extLst>
            </p:cNvPr>
            <p:cNvSpPr/>
            <p:nvPr/>
          </p:nvSpPr>
          <p:spPr>
            <a:xfrm>
              <a:off x="1781393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915;p43">
              <a:extLst>
                <a:ext uri="{FF2B5EF4-FFF2-40B4-BE49-F238E27FC236}">
                  <a16:creationId xmlns:a16="http://schemas.microsoft.com/office/drawing/2014/main" id="{331BBF16-BCB1-7E7A-7559-CB084F1D3709}"/>
                </a:ext>
              </a:extLst>
            </p:cNvPr>
            <p:cNvSpPr/>
            <p:nvPr/>
          </p:nvSpPr>
          <p:spPr>
            <a:xfrm>
              <a:off x="2092586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extrusionOk="0">
                  <a:moveTo>
                    <a:pt x="0" y="0"/>
                  </a:move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916;p43">
              <a:extLst>
                <a:ext uri="{FF2B5EF4-FFF2-40B4-BE49-F238E27FC236}">
                  <a16:creationId xmlns:a16="http://schemas.microsoft.com/office/drawing/2014/main" id="{104BA6EE-F8A6-7675-A5FA-EA4D3C46A547}"/>
                </a:ext>
              </a:extLst>
            </p:cNvPr>
            <p:cNvSpPr/>
            <p:nvPr/>
          </p:nvSpPr>
          <p:spPr>
            <a:xfrm>
              <a:off x="2092586" y="1331822"/>
              <a:ext cx="15337" cy="2604"/>
            </a:xfrm>
            <a:custGeom>
              <a:avLst/>
              <a:gdLst/>
              <a:ahLst/>
              <a:cxnLst/>
              <a:rect l="l" t="t" r="r" b="b"/>
              <a:pathLst>
                <a:path w="265" h="4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44"/>
                  </a:lnTo>
                  <a:lnTo>
                    <a:pt x="265" y="44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917;p43">
              <a:extLst>
                <a:ext uri="{FF2B5EF4-FFF2-40B4-BE49-F238E27FC236}">
                  <a16:creationId xmlns:a16="http://schemas.microsoft.com/office/drawing/2014/main" id="{29E03BD8-1B88-CA8B-9E8C-854018DABA5C}"/>
                </a:ext>
              </a:extLst>
            </p:cNvPr>
            <p:cNvSpPr/>
            <p:nvPr/>
          </p:nvSpPr>
          <p:spPr>
            <a:xfrm>
              <a:off x="2403778" y="1331822"/>
              <a:ext cx="15395" cy="2604"/>
            </a:xfrm>
            <a:custGeom>
              <a:avLst/>
              <a:gdLst/>
              <a:ahLst/>
              <a:cxnLst/>
              <a:rect l="l" t="t" r="r" b="b"/>
              <a:pathLst>
                <a:path w="266" h="45" extrusionOk="0">
                  <a:moveTo>
                    <a:pt x="1" y="0"/>
                  </a:moveTo>
                  <a:lnTo>
                    <a:pt x="1" y="44"/>
                  </a:lnTo>
                  <a:lnTo>
                    <a:pt x="265" y="44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918;p43">
              <a:extLst>
                <a:ext uri="{FF2B5EF4-FFF2-40B4-BE49-F238E27FC236}">
                  <a16:creationId xmlns:a16="http://schemas.microsoft.com/office/drawing/2014/main" id="{FFA94D18-02F4-71D9-3DB1-F42AFD3F7A9C}"/>
                </a:ext>
              </a:extLst>
            </p:cNvPr>
            <p:cNvSpPr/>
            <p:nvPr/>
          </p:nvSpPr>
          <p:spPr>
            <a:xfrm>
              <a:off x="2403778" y="1331822"/>
              <a:ext cx="15395" cy="2604"/>
            </a:xfrm>
            <a:custGeom>
              <a:avLst/>
              <a:gdLst/>
              <a:ahLst/>
              <a:cxnLst/>
              <a:rect l="l" t="t" r="r" b="b"/>
              <a:pathLst>
                <a:path w="266" h="4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44"/>
                  </a:lnTo>
                  <a:lnTo>
                    <a:pt x="265" y="44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919;p43">
              <a:extLst>
                <a:ext uri="{FF2B5EF4-FFF2-40B4-BE49-F238E27FC236}">
                  <a16:creationId xmlns:a16="http://schemas.microsoft.com/office/drawing/2014/main" id="{2C3B61B7-07D9-63FD-D926-BA69C3CAD1D9}"/>
                </a:ext>
              </a:extLst>
            </p:cNvPr>
            <p:cNvSpPr/>
            <p:nvPr/>
          </p:nvSpPr>
          <p:spPr>
            <a:xfrm>
              <a:off x="1174230" y="1630282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920;p43">
              <a:extLst>
                <a:ext uri="{FF2B5EF4-FFF2-40B4-BE49-F238E27FC236}">
                  <a16:creationId xmlns:a16="http://schemas.microsoft.com/office/drawing/2014/main" id="{501B5430-7ED1-25D3-8F12-1A659C0387BA}"/>
                </a:ext>
              </a:extLst>
            </p:cNvPr>
            <p:cNvSpPr/>
            <p:nvPr/>
          </p:nvSpPr>
          <p:spPr>
            <a:xfrm>
              <a:off x="1174230" y="163028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921;p43">
              <a:extLst>
                <a:ext uri="{FF2B5EF4-FFF2-40B4-BE49-F238E27FC236}">
                  <a16:creationId xmlns:a16="http://schemas.microsoft.com/office/drawing/2014/main" id="{AA44A905-D5E7-E115-2898-F8F16DCBB644}"/>
                </a:ext>
              </a:extLst>
            </p:cNvPr>
            <p:cNvSpPr/>
            <p:nvPr/>
          </p:nvSpPr>
          <p:spPr>
            <a:xfrm>
              <a:off x="1485480" y="163028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922;p43">
              <a:extLst>
                <a:ext uri="{FF2B5EF4-FFF2-40B4-BE49-F238E27FC236}">
                  <a16:creationId xmlns:a16="http://schemas.microsoft.com/office/drawing/2014/main" id="{8270D578-D227-4071-6F97-71EC8D4BD2E3}"/>
                </a:ext>
              </a:extLst>
            </p:cNvPr>
            <p:cNvSpPr/>
            <p:nvPr/>
          </p:nvSpPr>
          <p:spPr>
            <a:xfrm>
              <a:off x="1796672" y="163028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923;p43">
              <a:extLst>
                <a:ext uri="{FF2B5EF4-FFF2-40B4-BE49-F238E27FC236}">
                  <a16:creationId xmlns:a16="http://schemas.microsoft.com/office/drawing/2014/main" id="{6492F770-00BB-3AE5-4576-86BB62EDAD16}"/>
                </a:ext>
              </a:extLst>
            </p:cNvPr>
            <p:cNvSpPr/>
            <p:nvPr/>
          </p:nvSpPr>
          <p:spPr>
            <a:xfrm>
              <a:off x="2107865" y="163028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924;p43">
              <a:extLst>
                <a:ext uri="{FF2B5EF4-FFF2-40B4-BE49-F238E27FC236}">
                  <a16:creationId xmlns:a16="http://schemas.microsoft.com/office/drawing/2014/main" id="{D319C677-344D-577C-7A0C-84D3695E40C0}"/>
                </a:ext>
              </a:extLst>
            </p:cNvPr>
            <p:cNvSpPr/>
            <p:nvPr/>
          </p:nvSpPr>
          <p:spPr>
            <a:xfrm>
              <a:off x="2419115" y="1630282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925;p43">
              <a:extLst>
                <a:ext uri="{FF2B5EF4-FFF2-40B4-BE49-F238E27FC236}">
                  <a16:creationId xmlns:a16="http://schemas.microsoft.com/office/drawing/2014/main" id="{FF0753E8-51D5-924D-45E4-BFF267CF03CD}"/>
                </a:ext>
              </a:extLst>
            </p:cNvPr>
            <p:cNvSpPr/>
            <p:nvPr/>
          </p:nvSpPr>
          <p:spPr>
            <a:xfrm>
              <a:off x="1158951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926;p43">
              <a:extLst>
                <a:ext uri="{FF2B5EF4-FFF2-40B4-BE49-F238E27FC236}">
                  <a16:creationId xmlns:a16="http://schemas.microsoft.com/office/drawing/2014/main" id="{E1E3122A-206A-F41A-A194-C785AB9B52A5}"/>
                </a:ext>
              </a:extLst>
            </p:cNvPr>
            <p:cNvSpPr/>
            <p:nvPr/>
          </p:nvSpPr>
          <p:spPr>
            <a:xfrm>
              <a:off x="1158951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927;p43">
              <a:extLst>
                <a:ext uri="{FF2B5EF4-FFF2-40B4-BE49-F238E27FC236}">
                  <a16:creationId xmlns:a16="http://schemas.microsoft.com/office/drawing/2014/main" id="{DFC6AEDB-D6D4-6029-BBCD-2CFA7017BB4A}"/>
                </a:ext>
              </a:extLst>
            </p:cNvPr>
            <p:cNvSpPr/>
            <p:nvPr/>
          </p:nvSpPr>
          <p:spPr>
            <a:xfrm>
              <a:off x="1470143" y="163028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928;p43">
              <a:extLst>
                <a:ext uri="{FF2B5EF4-FFF2-40B4-BE49-F238E27FC236}">
                  <a16:creationId xmlns:a16="http://schemas.microsoft.com/office/drawing/2014/main" id="{F1F7BFC6-3C12-ED1B-5595-29D0A8B08F3F}"/>
                </a:ext>
              </a:extLst>
            </p:cNvPr>
            <p:cNvSpPr/>
            <p:nvPr/>
          </p:nvSpPr>
          <p:spPr>
            <a:xfrm>
              <a:off x="1470143" y="163028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929;p43">
              <a:extLst>
                <a:ext uri="{FF2B5EF4-FFF2-40B4-BE49-F238E27FC236}">
                  <a16:creationId xmlns:a16="http://schemas.microsoft.com/office/drawing/2014/main" id="{C8D1901B-5507-D76C-8BF4-43ABCB3D12C6}"/>
                </a:ext>
              </a:extLst>
            </p:cNvPr>
            <p:cNvSpPr/>
            <p:nvPr/>
          </p:nvSpPr>
          <p:spPr>
            <a:xfrm>
              <a:off x="1781393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930;p43">
              <a:extLst>
                <a:ext uri="{FF2B5EF4-FFF2-40B4-BE49-F238E27FC236}">
                  <a16:creationId xmlns:a16="http://schemas.microsoft.com/office/drawing/2014/main" id="{BC59DA9D-BCC3-E4CB-3C6F-0B771BD2EB49}"/>
                </a:ext>
              </a:extLst>
            </p:cNvPr>
            <p:cNvSpPr/>
            <p:nvPr/>
          </p:nvSpPr>
          <p:spPr>
            <a:xfrm>
              <a:off x="1781393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931;p43">
              <a:extLst>
                <a:ext uri="{FF2B5EF4-FFF2-40B4-BE49-F238E27FC236}">
                  <a16:creationId xmlns:a16="http://schemas.microsoft.com/office/drawing/2014/main" id="{64FAAA42-A985-4627-FD80-06640C32DA24}"/>
                </a:ext>
              </a:extLst>
            </p:cNvPr>
            <p:cNvSpPr/>
            <p:nvPr/>
          </p:nvSpPr>
          <p:spPr>
            <a:xfrm>
              <a:off x="2092586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932;p43">
              <a:extLst>
                <a:ext uri="{FF2B5EF4-FFF2-40B4-BE49-F238E27FC236}">
                  <a16:creationId xmlns:a16="http://schemas.microsoft.com/office/drawing/2014/main" id="{14C080EC-3517-6794-23C0-091A1200E0FB}"/>
                </a:ext>
              </a:extLst>
            </p:cNvPr>
            <p:cNvSpPr/>
            <p:nvPr/>
          </p:nvSpPr>
          <p:spPr>
            <a:xfrm>
              <a:off x="2092586" y="163028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933;p43">
              <a:extLst>
                <a:ext uri="{FF2B5EF4-FFF2-40B4-BE49-F238E27FC236}">
                  <a16:creationId xmlns:a16="http://schemas.microsoft.com/office/drawing/2014/main" id="{44D68466-17FD-F407-0F6A-AEF3E2B3E353}"/>
                </a:ext>
              </a:extLst>
            </p:cNvPr>
            <p:cNvSpPr/>
            <p:nvPr/>
          </p:nvSpPr>
          <p:spPr>
            <a:xfrm>
              <a:off x="2403778" y="163028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934;p43">
              <a:extLst>
                <a:ext uri="{FF2B5EF4-FFF2-40B4-BE49-F238E27FC236}">
                  <a16:creationId xmlns:a16="http://schemas.microsoft.com/office/drawing/2014/main" id="{32CE2E67-4AD2-D735-CE27-8669F6FAC7B8}"/>
                </a:ext>
              </a:extLst>
            </p:cNvPr>
            <p:cNvSpPr/>
            <p:nvPr/>
          </p:nvSpPr>
          <p:spPr>
            <a:xfrm>
              <a:off x="2403778" y="163028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935;p43">
              <a:extLst>
                <a:ext uri="{FF2B5EF4-FFF2-40B4-BE49-F238E27FC236}">
                  <a16:creationId xmlns:a16="http://schemas.microsoft.com/office/drawing/2014/main" id="{6B2F447D-CA77-62B6-73FD-4C2BA58D4DEB}"/>
                </a:ext>
              </a:extLst>
            </p:cNvPr>
            <p:cNvSpPr/>
            <p:nvPr/>
          </p:nvSpPr>
          <p:spPr>
            <a:xfrm>
              <a:off x="2704785" y="1630282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936;p43">
              <a:extLst>
                <a:ext uri="{FF2B5EF4-FFF2-40B4-BE49-F238E27FC236}">
                  <a16:creationId xmlns:a16="http://schemas.microsoft.com/office/drawing/2014/main" id="{D3E2D512-17A9-380F-B52A-E10C8EA8E694}"/>
                </a:ext>
              </a:extLst>
            </p:cNvPr>
            <p:cNvSpPr/>
            <p:nvPr/>
          </p:nvSpPr>
          <p:spPr>
            <a:xfrm>
              <a:off x="2704785" y="1630282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937;p43">
              <a:extLst>
                <a:ext uri="{FF2B5EF4-FFF2-40B4-BE49-F238E27FC236}">
                  <a16:creationId xmlns:a16="http://schemas.microsoft.com/office/drawing/2014/main" id="{EF03BD31-1518-2C17-026B-085BDBDCC78C}"/>
                </a:ext>
              </a:extLst>
            </p:cNvPr>
            <p:cNvSpPr/>
            <p:nvPr/>
          </p:nvSpPr>
          <p:spPr>
            <a:xfrm>
              <a:off x="1174230" y="1938928"/>
              <a:ext cx="1530620" cy="17941"/>
            </a:xfrm>
            <a:custGeom>
              <a:avLst/>
              <a:gdLst/>
              <a:ahLst/>
              <a:cxnLst/>
              <a:rect l="l" t="t" r="r" b="b"/>
              <a:pathLst>
                <a:path w="26447" h="310" extrusionOk="0">
                  <a:moveTo>
                    <a:pt x="1" y="1"/>
                  </a:moveTo>
                  <a:lnTo>
                    <a:pt x="1" y="309"/>
                  </a:lnTo>
                  <a:lnTo>
                    <a:pt x="5114" y="309"/>
                  </a:lnTo>
                  <a:lnTo>
                    <a:pt x="5114" y="1"/>
                  </a:lnTo>
                  <a:close/>
                  <a:moveTo>
                    <a:pt x="5378" y="1"/>
                  </a:moveTo>
                  <a:lnTo>
                    <a:pt x="5378" y="309"/>
                  </a:lnTo>
                  <a:lnTo>
                    <a:pt x="10491" y="309"/>
                  </a:lnTo>
                  <a:lnTo>
                    <a:pt x="10491" y="1"/>
                  </a:lnTo>
                  <a:close/>
                  <a:moveTo>
                    <a:pt x="10756" y="1"/>
                  </a:moveTo>
                  <a:lnTo>
                    <a:pt x="10756" y="309"/>
                  </a:lnTo>
                  <a:lnTo>
                    <a:pt x="15868" y="309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309"/>
                  </a:lnTo>
                  <a:lnTo>
                    <a:pt x="21246" y="309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309"/>
                  </a:lnTo>
                  <a:lnTo>
                    <a:pt x="26447" y="309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938;p43">
              <a:extLst>
                <a:ext uri="{FF2B5EF4-FFF2-40B4-BE49-F238E27FC236}">
                  <a16:creationId xmlns:a16="http://schemas.microsoft.com/office/drawing/2014/main" id="{A24CE93E-F6F3-3A5E-8336-40ABC608A752}"/>
                </a:ext>
              </a:extLst>
            </p:cNvPr>
            <p:cNvSpPr/>
            <p:nvPr/>
          </p:nvSpPr>
          <p:spPr>
            <a:xfrm>
              <a:off x="1158951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extrusionOk="0">
                  <a:moveTo>
                    <a:pt x="0" y="1"/>
                  </a:move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939;p43">
              <a:extLst>
                <a:ext uri="{FF2B5EF4-FFF2-40B4-BE49-F238E27FC236}">
                  <a16:creationId xmlns:a16="http://schemas.microsoft.com/office/drawing/2014/main" id="{91D3A3E7-E2E0-B4D0-158F-51A109AA786B}"/>
                </a:ext>
              </a:extLst>
            </p:cNvPr>
            <p:cNvSpPr/>
            <p:nvPr/>
          </p:nvSpPr>
          <p:spPr>
            <a:xfrm>
              <a:off x="1158951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940;p43">
              <a:extLst>
                <a:ext uri="{FF2B5EF4-FFF2-40B4-BE49-F238E27FC236}">
                  <a16:creationId xmlns:a16="http://schemas.microsoft.com/office/drawing/2014/main" id="{188097B5-9DD5-775D-20D2-69AB755E464D}"/>
                </a:ext>
              </a:extLst>
            </p:cNvPr>
            <p:cNvSpPr/>
            <p:nvPr/>
          </p:nvSpPr>
          <p:spPr>
            <a:xfrm>
              <a:off x="1470143" y="1938928"/>
              <a:ext cx="15395" cy="17941"/>
            </a:xfrm>
            <a:custGeom>
              <a:avLst/>
              <a:gdLst/>
              <a:ahLst/>
              <a:cxnLst/>
              <a:rect l="l" t="t" r="r" b="b"/>
              <a:pathLst>
                <a:path w="266" h="310" extrusionOk="0">
                  <a:moveTo>
                    <a:pt x="1" y="1"/>
                  </a:moveTo>
                  <a:lnTo>
                    <a:pt x="1" y="309"/>
                  </a:lnTo>
                  <a:lnTo>
                    <a:pt x="265" y="309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941;p43">
              <a:extLst>
                <a:ext uri="{FF2B5EF4-FFF2-40B4-BE49-F238E27FC236}">
                  <a16:creationId xmlns:a16="http://schemas.microsoft.com/office/drawing/2014/main" id="{1DE9BAAC-4463-3FA2-7B9D-9F9602F11482}"/>
                </a:ext>
              </a:extLst>
            </p:cNvPr>
            <p:cNvSpPr/>
            <p:nvPr/>
          </p:nvSpPr>
          <p:spPr>
            <a:xfrm>
              <a:off x="1470143" y="1938928"/>
              <a:ext cx="15395" cy="17941"/>
            </a:xfrm>
            <a:custGeom>
              <a:avLst/>
              <a:gdLst/>
              <a:ahLst/>
              <a:cxnLst/>
              <a:rect l="l" t="t" r="r" b="b"/>
              <a:pathLst>
                <a:path w="266" h="31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309"/>
                  </a:lnTo>
                  <a:lnTo>
                    <a:pt x="265" y="30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942;p43">
              <a:extLst>
                <a:ext uri="{FF2B5EF4-FFF2-40B4-BE49-F238E27FC236}">
                  <a16:creationId xmlns:a16="http://schemas.microsoft.com/office/drawing/2014/main" id="{6F3806E9-4956-2487-BF4A-9D85160912F7}"/>
                </a:ext>
              </a:extLst>
            </p:cNvPr>
            <p:cNvSpPr/>
            <p:nvPr/>
          </p:nvSpPr>
          <p:spPr>
            <a:xfrm>
              <a:off x="1781393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extrusionOk="0">
                  <a:moveTo>
                    <a:pt x="0" y="1"/>
                  </a:move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943;p43">
              <a:extLst>
                <a:ext uri="{FF2B5EF4-FFF2-40B4-BE49-F238E27FC236}">
                  <a16:creationId xmlns:a16="http://schemas.microsoft.com/office/drawing/2014/main" id="{5BB84034-2DA6-CF33-78C0-0186F5611AC6}"/>
                </a:ext>
              </a:extLst>
            </p:cNvPr>
            <p:cNvSpPr/>
            <p:nvPr/>
          </p:nvSpPr>
          <p:spPr>
            <a:xfrm>
              <a:off x="1781393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944;p43">
              <a:extLst>
                <a:ext uri="{FF2B5EF4-FFF2-40B4-BE49-F238E27FC236}">
                  <a16:creationId xmlns:a16="http://schemas.microsoft.com/office/drawing/2014/main" id="{95B9BFD1-5501-E4CA-93A7-D7C1679DAEEE}"/>
                </a:ext>
              </a:extLst>
            </p:cNvPr>
            <p:cNvSpPr/>
            <p:nvPr/>
          </p:nvSpPr>
          <p:spPr>
            <a:xfrm>
              <a:off x="2092586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extrusionOk="0">
                  <a:moveTo>
                    <a:pt x="0" y="1"/>
                  </a:move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945;p43">
              <a:extLst>
                <a:ext uri="{FF2B5EF4-FFF2-40B4-BE49-F238E27FC236}">
                  <a16:creationId xmlns:a16="http://schemas.microsoft.com/office/drawing/2014/main" id="{02417E27-C93E-4B62-BF52-EDA529D4526E}"/>
                </a:ext>
              </a:extLst>
            </p:cNvPr>
            <p:cNvSpPr/>
            <p:nvPr/>
          </p:nvSpPr>
          <p:spPr>
            <a:xfrm>
              <a:off x="2092586" y="1938928"/>
              <a:ext cx="15337" cy="17941"/>
            </a:xfrm>
            <a:custGeom>
              <a:avLst/>
              <a:gdLst/>
              <a:ahLst/>
              <a:cxnLst/>
              <a:rect l="l" t="t" r="r" b="b"/>
              <a:pathLst>
                <a:path w="265" h="31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309"/>
                  </a:lnTo>
                  <a:lnTo>
                    <a:pt x="265" y="30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946;p43">
              <a:extLst>
                <a:ext uri="{FF2B5EF4-FFF2-40B4-BE49-F238E27FC236}">
                  <a16:creationId xmlns:a16="http://schemas.microsoft.com/office/drawing/2014/main" id="{9AC32EE0-1D50-5B65-AF4E-BB8742C343FA}"/>
                </a:ext>
              </a:extLst>
            </p:cNvPr>
            <p:cNvSpPr/>
            <p:nvPr/>
          </p:nvSpPr>
          <p:spPr>
            <a:xfrm>
              <a:off x="2403778" y="1938928"/>
              <a:ext cx="15395" cy="17941"/>
            </a:xfrm>
            <a:custGeom>
              <a:avLst/>
              <a:gdLst/>
              <a:ahLst/>
              <a:cxnLst/>
              <a:rect l="l" t="t" r="r" b="b"/>
              <a:pathLst>
                <a:path w="266" h="310" extrusionOk="0">
                  <a:moveTo>
                    <a:pt x="1" y="1"/>
                  </a:moveTo>
                  <a:lnTo>
                    <a:pt x="1" y="309"/>
                  </a:lnTo>
                  <a:lnTo>
                    <a:pt x="265" y="309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947;p43">
              <a:extLst>
                <a:ext uri="{FF2B5EF4-FFF2-40B4-BE49-F238E27FC236}">
                  <a16:creationId xmlns:a16="http://schemas.microsoft.com/office/drawing/2014/main" id="{BA50AFAA-02D5-AD58-E4CC-CAB834E0505C}"/>
                </a:ext>
              </a:extLst>
            </p:cNvPr>
            <p:cNvSpPr/>
            <p:nvPr/>
          </p:nvSpPr>
          <p:spPr>
            <a:xfrm>
              <a:off x="2403778" y="1938928"/>
              <a:ext cx="15395" cy="17941"/>
            </a:xfrm>
            <a:custGeom>
              <a:avLst/>
              <a:gdLst/>
              <a:ahLst/>
              <a:cxnLst/>
              <a:rect l="l" t="t" r="r" b="b"/>
              <a:pathLst>
                <a:path w="266" h="31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309"/>
                  </a:lnTo>
                  <a:lnTo>
                    <a:pt x="265" y="30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948;p43">
              <a:extLst>
                <a:ext uri="{FF2B5EF4-FFF2-40B4-BE49-F238E27FC236}">
                  <a16:creationId xmlns:a16="http://schemas.microsoft.com/office/drawing/2014/main" id="{99B95056-B2D4-7A5D-5586-2A5DF1211E2E}"/>
                </a:ext>
              </a:extLst>
            </p:cNvPr>
            <p:cNvSpPr/>
            <p:nvPr/>
          </p:nvSpPr>
          <p:spPr>
            <a:xfrm>
              <a:off x="2704785" y="1938928"/>
              <a:ext cx="17941" cy="17941"/>
            </a:xfrm>
            <a:custGeom>
              <a:avLst/>
              <a:gdLst/>
              <a:ahLst/>
              <a:cxnLst/>
              <a:rect l="l" t="t" r="r" b="b"/>
              <a:pathLst>
                <a:path w="310" h="310" extrusionOk="0">
                  <a:moveTo>
                    <a:pt x="1" y="1"/>
                  </a:moveTo>
                  <a:lnTo>
                    <a:pt x="1" y="309"/>
                  </a:lnTo>
                  <a:lnTo>
                    <a:pt x="309" y="309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949;p43">
              <a:extLst>
                <a:ext uri="{FF2B5EF4-FFF2-40B4-BE49-F238E27FC236}">
                  <a16:creationId xmlns:a16="http://schemas.microsoft.com/office/drawing/2014/main" id="{020CB75C-88E2-3ED1-DE59-6EEDC8FBF763}"/>
                </a:ext>
              </a:extLst>
            </p:cNvPr>
            <p:cNvSpPr/>
            <p:nvPr/>
          </p:nvSpPr>
          <p:spPr>
            <a:xfrm>
              <a:off x="2704785" y="1938928"/>
              <a:ext cx="17941" cy="17941"/>
            </a:xfrm>
            <a:custGeom>
              <a:avLst/>
              <a:gdLst/>
              <a:ahLst/>
              <a:cxnLst/>
              <a:rect l="l" t="t" r="r" b="b"/>
              <a:pathLst>
                <a:path w="310" h="310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309"/>
                  </a:lnTo>
                  <a:lnTo>
                    <a:pt x="309" y="309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950;p43">
              <a:extLst>
                <a:ext uri="{FF2B5EF4-FFF2-40B4-BE49-F238E27FC236}">
                  <a16:creationId xmlns:a16="http://schemas.microsoft.com/office/drawing/2014/main" id="{BE1EF1D0-0C88-F981-8757-072C40F9F149}"/>
                </a:ext>
              </a:extLst>
            </p:cNvPr>
            <p:cNvSpPr/>
            <p:nvPr/>
          </p:nvSpPr>
          <p:spPr>
            <a:xfrm>
              <a:off x="1174230" y="2250179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951;p43">
              <a:extLst>
                <a:ext uri="{FF2B5EF4-FFF2-40B4-BE49-F238E27FC236}">
                  <a16:creationId xmlns:a16="http://schemas.microsoft.com/office/drawing/2014/main" id="{8FF2666E-8F21-9F39-5249-CCDDCD4D5CE3}"/>
                </a:ext>
              </a:extLst>
            </p:cNvPr>
            <p:cNvSpPr/>
            <p:nvPr/>
          </p:nvSpPr>
          <p:spPr>
            <a:xfrm>
              <a:off x="1174230" y="225017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952;p43">
              <a:extLst>
                <a:ext uri="{FF2B5EF4-FFF2-40B4-BE49-F238E27FC236}">
                  <a16:creationId xmlns:a16="http://schemas.microsoft.com/office/drawing/2014/main" id="{27DAE6E1-5CED-1227-D455-4E1F7BD6FEB8}"/>
                </a:ext>
              </a:extLst>
            </p:cNvPr>
            <p:cNvSpPr/>
            <p:nvPr/>
          </p:nvSpPr>
          <p:spPr>
            <a:xfrm>
              <a:off x="1485480" y="225017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953;p43">
              <a:extLst>
                <a:ext uri="{FF2B5EF4-FFF2-40B4-BE49-F238E27FC236}">
                  <a16:creationId xmlns:a16="http://schemas.microsoft.com/office/drawing/2014/main" id="{D8FE3713-5F5F-1C03-2FCC-6D28FD32F8CC}"/>
                </a:ext>
              </a:extLst>
            </p:cNvPr>
            <p:cNvSpPr/>
            <p:nvPr/>
          </p:nvSpPr>
          <p:spPr>
            <a:xfrm>
              <a:off x="1796672" y="225017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954;p43">
              <a:extLst>
                <a:ext uri="{FF2B5EF4-FFF2-40B4-BE49-F238E27FC236}">
                  <a16:creationId xmlns:a16="http://schemas.microsoft.com/office/drawing/2014/main" id="{365F7BCE-2A4F-9679-1E06-BBB24899677C}"/>
                </a:ext>
              </a:extLst>
            </p:cNvPr>
            <p:cNvSpPr/>
            <p:nvPr/>
          </p:nvSpPr>
          <p:spPr>
            <a:xfrm>
              <a:off x="2107865" y="225017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955;p43">
              <a:extLst>
                <a:ext uri="{FF2B5EF4-FFF2-40B4-BE49-F238E27FC236}">
                  <a16:creationId xmlns:a16="http://schemas.microsoft.com/office/drawing/2014/main" id="{44945906-44E0-45FF-0719-AA2FEE36CEFB}"/>
                </a:ext>
              </a:extLst>
            </p:cNvPr>
            <p:cNvSpPr/>
            <p:nvPr/>
          </p:nvSpPr>
          <p:spPr>
            <a:xfrm>
              <a:off x="2419115" y="2250179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956;p43">
              <a:extLst>
                <a:ext uri="{FF2B5EF4-FFF2-40B4-BE49-F238E27FC236}">
                  <a16:creationId xmlns:a16="http://schemas.microsoft.com/office/drawing/2014/main" id="{B7969A5A-4641-5809-10D4-20DA702FE085}"/>
                </a:ext>
              </a:extLst>
            </p:cNvPr>
            <p:cNvSpPr/>
            <p:nvPr/>
          </p:nvSpPr>
          <p:spPr>
            <a:xfrm>
              <a:off x="1158951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957;p43">
              <a:extLst>
                <a:ext uri="{FF2B5EF4-FFF2-40B4-BE49-F238E27FC236}">
                  <a16:creationId xmlns:a16="http://schemas.microsoft.com/office/drawing/2014/main" id="{8D9EBF3F-DCB9-1F7A-10A1-EA2810CB866D}"/>
                </a:ext>
              </a:extLst>
            </p:cNvPr>
            <p:cNvSpPr/>
            <p:nvPr/>
          </p:nvSpPr>
          <p:spPr>
            <a:xfrm>
              <a:off x="1158951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958;p43">
              <a:extLst>
                <a:ext uri="{FF2B5EF4-FFF2-40B4-BE49-F238E27FC236}">
                  <a16:creationId xmlns:a16="http://schemas.microsoft.com/office/drawing/2014/main" id="{A7632148-FB2E-67F2-A3DF-F5552E129045}"/>
                </a:ext>
              </a:extLst>
            </p:cNvPr>
            <p:cNvSpPr/>
            <p:nvPr/>
          </p:nvSpPr>
          <p:spPr>
            <a:xfrm>
              <a:off x="1470143" y="225017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959;p43">
              <a:extLst>
                <a:ext uri="{FF2B5EF4-FFF2-40B4-BE49-F238E27FC236}">
                  <a16:creationId xmlns:a16="http://schemas.microsoft.com/office/drawing/2014/main" id="{E15BCCE0-9843-5D82-A99B-257A900D0AA5}"/>
                </a:ext>
              </a:extLst>
            </p:cNvPr>
            <p:cNvSpPr/>
            <p:nvPr/>
          </p:nvSpPr>
          <p:spPr>
            <a:xfrm>
              <a:off x="1470143" y="225017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960;p43">
              <a:extLst>
                <a:ext uri="{FF2B5EF4-FFF2-40B4-BE49-F238E27FC236}">
                  <a16:creationId xmlns:a16="http://schemas.microsoft.com/office/drawing/2014/main" id="{3F3CA77D-6EFA-EA02-A54B-96225BB3AA33}"/>
                </a:ext>
              </a:extLst>
            </p:cNvPr>
            <p:cNvSpPr/>
            <p:nvPr/>
          </p:nvSpPr>
          <p:spPr>
            <a:xfrm>
              <a:off x="1781393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961;p43">
              <a:extLst>
                <a:ext uri="{FF2B5EF4-FFF2-40B4-BE49-F238E27FC236}">
                  <a16:creationId xmlns:a16="http://schemas.microsoft.com/office/drawing/2014/main" id="{605E1AB9-8F98-8937-4226-53E162BF17E0}"/>
                </a:ext>
              </a:extLst>
            </p:cNvPr>
            <p:cNvSpPr/>
            <p:nvPr/>
          </p:nvSpPr>
          <p:spPr>
            <a:xfrm>
              <a:off x="1781393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962;p43">
              <a:extLst>
                <a:ext uri="{FF2B5EF4-FFF2-40B4-BE49-F238E27FC236}">
                  <a16:creationId xmlns:a16="http://schemas.microsoft.com/office/drawing/2014/main" id="{2E634CAD-A84B-7F51-3FA5-BCE3F7FCDF74}"/>
                </a:ext>
              </a:extLst>
            </p:cNvPr>
            <p:cNvSpPr/>
            <p:nvPr/>
          </p:nvSpPr>
          <p:spPr>
            <a:xfrm>
              <a:off x="2092586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963;p43">
              <a:extLst>
                <a:ext uri="{FF2B5EF4-FFF2-40B4-BE49-F238E27FC236}">
                  <a16:creationId xmlns:a16="http://schemas.microsoft.com/office/drawing/2014/main" id="{F9138EB8-18DC-A565-CCFA-C870CCF7B121}"/>
                </a:ext>
              </a:extLst>
            </p:cNvPr>
            <p:cNvSpPr/>
            <p:nvPr/>
          </p:nvSpPr>
          <p:spPr>
            <a:xfrm>
              <a:off x="2092586" y="225017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964;p43">
              <a:extLst>
                <a:ext uri="{FF2B5EF4-FFF2-40B4-BE49-F238E27FC236}">
                  <a16:creationId xmlns:a16="http://schemas.microsoft.com/office/drawing/2014/main" id="{B07CB56A-103F-55EC-F4F6-42DE3B344096}"/>
                </a:ext>
              </a:extLst>
            </p:cNvPr>
            <p:cNvSpPr/>
            <p:nvPr/>
          </p:nvSpPr>
          <p:spPr>
            <a:xfrm>
              <a:off x="2403778" y="225017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965;p43">
              <a:extLst>
                <a:ext uri="{FF2B5EF4-FFF2-40B4-BE49-F238E27FC236}">
                  <a16:creationId xmlns:a16="http://schemas.microsoft.com/office/drawing/2014/main" id="{96F592AE-3CD8-5D45-08AB-CFDD2FD058B6}"/>
                </a:ext>
              </a:extLst>
            </p:cNvPr>
            <p:cNvSpPr/>
            <p:nvPr/>
          </p:nvSpPr>
          <p:spPr>
            <a:xfrm>
              <a:off x="2403778" y="225017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966;p43">
              <a:extLst>
                <a:ext uri="{FF2B5EF4-FFF2-40B4-BE49-F238E27FC236}">
                  <a16:creationId xmlns:a16="http://schemas.microsoft.com/office/drawing/2014/main" id="{D852EBAD-225E-D2A7-0AC9-E484483F3FEB}"/>
                </a:ext>
              </a:extLst>
            </p:cNvPr>
            <p:cNvSpPr/>
            <p:nvPr/>
          </p:nvSpPr>
          <p:spPr>
            <a:xfrm>
              <a:off x="2704785" y="2250179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967;p43">
              <a:extLst>
                <a:ext uri="{FF2B5EF4-FFF2-40B4-BE49-F238E27FC236}">
                  <a16:creationId xmlns:a16="http://schemas.microsoft.com/office/drawing/2014/main" id="{D1A51C47-EC60-3571-2FF6-6B7109D9699D}"/>
                </a:ext>
              </a:extLst>
            </p:cNvPr>
            <p:cNvSpPr/>
            <p:nvPr/>
          </p:nvSpPr>
          <p:spPr>
            <a:xfrm>
              <a:off x="2704785" y="2250179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968;p43">
              <a:extLst>
                <a:ext uri="{FF2B5EF4-FFF2-40B4-BE49-F238E27FC236}">
                  <a16:creationId xmlns:a16="http://schemas.microsoft.com/office/drawing/2014/main" id="{8A0AF676-B385-E28F-872A-DBC84041643F}"/>
                </a:ext>
              </a:extLst>
            </p:cNvPr>
            <p:cNvSpPr/>
            <p:nvPr/>
          </p:nvSpPr>
          <p:spPr>
            <a:xfrm>
              <a:off x="1174230" y="2561371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969;p43">
              <a:extLst>
                <a:ext uri="{FF2B5EF4-FFF2-40B4-BE49-F238E27FC236}">
                  <a16:creationId xmlns:a16="http://schemas.microsoft.com/office/drawing/2014/main" id="{ECAD9885-66EF-5A53-8590-BFDCC0E13811}"/>
                </a:ext>
              </a:extLst>
            </p:cNvPr>
            <p:cNvSpPr/>
            <p:nvPr/>
          </p:nvSpPr>
          <p:spPr>
            <a:xfrm>
              <a:off x="1174230" y="2561371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970;p43">
              <a:extLst>
                <a:ext uri="{FF2B5EF4-FFF2-40B4-BE49-F238E27FC236}">
                  <a16:creationId xmlns:a16="http://schemas.microsoft.com/office/drawing/2014/main" id="{4CF14A24-C88E-7681-ECE3-AFFE6F394C50}"/>
                </a:ext>
              </a:extLst>
            </p:cNvPr>
            <p:cNvSpPr/>
            <p:nvPr/>
          </p:nvSpPr>
          <p:spPr>
            <a:xfrm>
              <a:off x="1485480" y="2561371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971;p43">
              <a:extLst>
                <a:ext uri="{FF2B5EF4-FFF2-40B4-BE49-F238E27FC236}">
                  <a16:creationId xmlns:a16="http://schemas.microsoft.com/office/drawing/2014/main" id="{B9A5A18E-780D-3FF2-556D-14CB7E051404}"/>
                </a:ext>
              </a:extLst>
            </p:cNvPr>
            <p:cNvSpPr/>
            <p:nvPr/>
          </p:nvSpPr>
          <p:spPr>
            <a:xfrm>
              <a:off x="1796672" y="2561371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972;p43">
              <a:extLst>
                <a:ext uri="{FF2B5EF4-FFF2-40B4-BE49-F238E27FC236}">
                  <a16:creationId xmlns:a16="http://schemas.microsoft.com/office/drawing/2014/main" id="{2ABF8C12-48EC-F13E-7162-58B75D405872}"/>
                </a:ext>
              </a:extLst>
            </p:cNvPr>
            <p:cNvSpPr/>
            <p:nvPr/>
          </p:nvSpPr>
          <p:spPr>
            <a:xfrm>
              <a:off x="2107865" y="2561371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973;p43">
              <a:extLst>
                <a:ext uri="{FF2B5EF4-FFF2-40B4-BE49-F238E27FC236}">
                  <a16:creationId xmlns:a16="http://schemas.microsoft.com/office/drawing/2014/main" id="{9BBB5BA9-8643-8492-1DE8-FC214ABC7D21}"/>
                </a:ext>
              </a:extLst>
            </p:cNvPr>
            <p:cNvSpPr/>
            <p:nvPr/>
          </p:nvSpPr>
          <p:spPr>
            <a:xfrm>
              <a:off x="2419115" y="2561371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974;p43">
              <a:extLst>
                <a:ext uri="{FF2B5EF4-FFF2-40B4-BE49-F238E27FC236}">
                  <a16:creationId xmlns:a16="http://schemas.microsoft.com/office/drawing/2014/main" id="{5F65075C-ABA2-B0A7-F232-E268B48A757A}"/>
                </a:ext>
              </a:extLst>
            </p:cNvPr>
            <p:cNvSpPr/>
            <p:nvPr/>
          </p:nvSpPr>
          <p:spPr>
            <a:xfrm>
              <a:off x="1158951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975;p43">
              <a:extLst>
                <a:ext uri="{FF2B5EF4-FFF2-40B4-BE49-F238E27FC236}">
                  <a16:creationId xmlns:a16="http://schemas.microsoft.com/office/drawing/2014/main" id="{673F4838-88B9-F32B-1178-8B9D42B5D7CC}"/>
                </a:ext>
              </a:extLst>
            </p:cNvPr>
            <p:cNvSpPr/>
            <p:nvPr/>
          </p:nvSpPr>
          <p:spPr>
            <a:xfrm>
              <a:off x="1158951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976;p43">
              <a:extLst>
                <a:ext uri="{FF2B5EF4-FFF2-40B4-BE49-F238E27FC236}">
                  <a16:creationId xmlns:a16="http://schemas.microsoft.com/office/drawing/2014/main" id="{58ED755A-01CC-F62B-49D7-6C6AB30AE82B}"/>
                </a:ext>
              </a:extLst>
            </p:cNvPr>
            <p:cNvSpPr/>
            <p:nvPr/>
          </p:nvSpPr>
          <p:spPr>
            <a:xfrm>
              <a:off x="1470143" y="2561371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977;p43">
              <a:extLst>
                <a:ext uri="{FF2B5EF4-FFF2-40B4-BE49-F238E27FC236}">
                  <a16:creationId xmlns:a16="http://schemas.microsoft.com/office/drawing/2014/main" id="{F0EAE78B-4581-1B50-80B0-092AA6980284}"/>
                </a:ext>
              </a:extLst>
            </p:cNvPr>
            <p:cNvSpPr/>
            <p:nvPr/>
          </p:nvSpPr>
          <p:spPr>
            <a:xfrm>
              <a:off x="1470143" y="2561371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978;p43">
              <a:extLst>
                <a:ext uri="{FF2B5EF4-FFF2-40B4-BE49-F238E27FC236}">
                  <a16:creationId xmlns:a16="http://schemas.microsoft.com/office/drawing/2014/main" id="{3D8E19EE-3DC8-E64B-B6A7-6874CAA3F977}"/>
                </a:ext>
              </a:extLst>
            </p:cNvPr>
            <p:cNvSpPr/>
            <p:nvPr/>
          </p:nvSpPr>
          <p:spPr>
            <a:xfrm>
              <a:off x="1781393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979;p43">
              <a:extLst>
                <a:ext uri="{FF2B5EF4-FFF2-40B4-BE49-F238E27FC236}">
                  <a16:creationId xmlns:a16="http://schemas.microsoft.com/office/drawing/2014/main" id="{F0F9E7E0-3FC7-D9F7-E6CA-85582036C201}"/>
                </a:ext>
              </a:extLst>
            </p:cNvPr>
            <p:cNvSpPr/>
            <p:nvPr/>
          </p:nvSpPr>
          <p:spPr>
            <a:xfrm>
              <a:off x="1781393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980;p43">
              <a:extLst>
                <a:ext uri="{FF2B5EF4-FFF2-40B4-BE49-F238E27FC236}">
                  <a16:creationId xmlns:a16="http://schemas.microsoft.com/office/drawing/2014/main" id="{0CF28EEE-B10D-2DDF-DF85-4E7ABF80282D}"/>
                </a:ext>
              </a:extLst>
            </p:cNvPr>
            <p:cNvSpPr/>
            <p:nvPr/>
          </p:nvSpPr>
          <p:spPr>
            <a:xfrm>
              <a:off x="2092586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981;p43">
              <a:extLst>
                <a:ext uri="{FF2B5EF4-FFF2-40B4-BE49-F238E27FC236}">
                  <a16:creationId xmlns:a16="http://schemas.microsoft.com/office/drawing/2014/main" id="{D036D917-10D4-4B08-0F53-9CD4C135D2E9}"/>
                </a:ext>
              </a:extLst>
            </p:cNvPr>
            <p:cNvSpPr/>
            <p:nvPr/>
          </p:nvSpPr>
          <p:spPr>
            <a:xfrm>
              <a:off x="2092586" y="2561371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982;p43">
              <a:extLst>
                <a:ext uri="{FF2B5EF4-FFF2-40B4-BE49-F238E27FC236}">
                  <a16:creationId xmlns:a16="http://schemas.microsoft.com/office/drawing/2014/main" id="{D624E3DA-7C3C-10E1-5B85-80A43D5DD922}"/>
                </a:ext>
              </a:extLst>
            </p:cNvPr>
            <p:cNvSpPr/>
            <p:nvPr/>
          </p:nvSpPr>
          <p:spPr>
            <a:xfrm>
              <a:off x="2403778" y="2561371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983;p43">
              <a:extLst>
                <a:ext uri="{FF2B5EF4-FFF2-40B4-BE49-F238E27FC236}">
                  <a16:creationId xmlns:a16="http://schemas.microsoft.com/office/drawing/2014/main" id="{27E20202-23AA-5AF6-9423-BC17ADA5A776}"/>
                </a:ext>
              </a:extLst>
            </p:cNvPr>
            <p:cNvSpPr/>
            <p:nvPr/>
          </p:nvSpPr>
          <p:spPr>
            <a:xfrm>
              <a:off x="2403778" y="2561371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984;p43">
              <a:extLst>
                <a:ext uri="{FF2B5EF4-FFF2-40B4-BE49-F238E27FC236}">
                  <a16:creationId xmlns:a16="http://schemas.microsoft.com/office/drawing/2014/main" id="{53038150-698A-A01D-F3A8-BAE210D16468}"/>
                </a:ext>
              </a:extLst>
            </p:cNvPr>
            <p:cNvSpPr/>
            <p:nvPr/>
          </p:nvSpPr>
          <p:spPr>
            <a:xfrm>
              <a:off x="2704785" y="2561371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985;p43">
              <a:extLst>
                <a:ext uri="{FF2B5EF4-FFF2-40B4-BE49-F238E27FC236}">
                  <a16:creationId xmlns:a16="http://schemas.microsoft.com/office/drawing/2014/main" id="{B111F5B9-791C-1A85-1803-FDB3A4F28AF3}"/>
                </a:ext>
              </a:extLst>
            </p:cNvPr>
            <p:cNvSpPr/>
            <p:nvPr/>
          </p:nvSpPr>
          <p:spPr>
            <a:xfrm>
              <a:off x="2704785" y="2561371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986;p43">
              <a:extLst>
                <a:ext uri="{FF2B5EF4-FFF2-40B4-BE49-F238E27FC236}">
                  <a16:creationId xmlns:a16="http://schemas.microsoft.com/office/drawing/2014/main" id="{02F9CA79-39A4-20C0-0932-56709CDB0899}"/>
                </a:ext>
              </a:extLst>
            </p:cNvPr>
            <p:cNvSpPr/>
            <p:nvPr/>
          </p:nvSpPr>
          <p:spPr>
            <a:xfrm>
              <a:off x="1174230" y="2872563"/>
              <a:ext cx="1530620" cy="15395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1" y="1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6" y="1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987;p43">
              <a:extLst>
                <a:ext uri="{FF2B5EF4-FFF2-40B4-BE49-F238E27FC236}">
                  <a16:creationId xmlns:a16="http://schemas.microsoft.com/office/drawing/2014/main" id="{DE25C36B-3F4C-5A06-4CB1-FE7B20A8923B}"/>
                </a:ext>
              </a:extLst>
            </p:cNvPr>
            <p:cNvSpPr/>
            <p:nvPr/>
          </p:nvSpPr>
          <p:spPr>
            <a:xfrm>
              <a:off x="1158951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988;p43">
              <a:extLst>
                <a:ext uri="{FF2B5EF4-FFF2-40B4-BE49-F238E27FC236}">
                  <a16:creationId xmlns:a16="http://schemas.microsoft.com/office/drawing/2014/main" id="{CD567D78-964B-95EF-62C4-4A4CF0160437}"/>
                </a:ext>
              </a:extLst>
            </p:cNvPr>
            <p:cNvSpPr/>
            <p:nvPr/>
          </p:nvSpPr>
          <p:spPr>
            <a:xfrm>
              <a:off x="1158951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989;p43">
              <a:extLst>
                <a:ext uri="{FF2B5EF4-FFF2-40B4-BE49-F238E27FC236}">
                  <a16:creationId xmlns:a16="http://schemas.microsoft.com/office/drawing/2014/main" id="{984BE2DD-95FB-E262-C07A-978E3F7E4DCE}"/>
                </a:ext>
              </a:extLst>
            </p:cNvPr>
            <p:cNvSpPr/>
            <p:nvPr/>
          </p:nvSpPr>
          <p:spPr>
            <a:xfrm>
              <a:off x="1470143" y="2872563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990;p43">
              <a:extLst>
                <a:ext uri="{FF2B5EF4-FFF2-40B4-BE49-F238E27FC236}">
                  <a16:creationId xmlns:a16="http://schemas.microsoft.com/office/drawing/2014/main" id="{30BF2797-93A7-128B-26AA-7B1DB3311FD7}"/>
                </a:ext>
              </a:extLst>
            </p:cNvPr>
            <p:cNvSpPr/>
            <p:nvPr/>
          </p:nvSpPr>
          <p:spPr>
            <a:xfrm>
              <a:off x="1470143" y="2872563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991;p43">
              <a:extLst>
                <a:ext uri="{FF2B5EF4-FFF2-40B4-BE49-F238E27FC236}">
                  <a16:creationId xmlns:a16="http://schemas.microsoft.com/office/drawing/2014/main" id="{7E767284-E4DB-C4A0-9E61-9023479AB20E}"/>
                </a:ext>
              </a:extLst>
            </p:cNvPr>
            <p:cNvSpPr/>
            <p:nvPr/>
          </p:nvSpPr>
          <p:spPr>
            <a:xfrm>
              <a:off x="1781393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992;p43">
              <a:extLst>
                <a:ext uri="{FF2B5EF4-FFF2-40B4-BE49-F238E27FC236}">
                  <a16:creationId xmlns:a16="http://schemas.microsoft.com/office/drawing/2014/main" id="{DE59FB44-5786-C13C-F6F0-6EC2F5205C44}"/>
                </a:ext>
              </a:extLst>
            </p:cNvPr>
            <p:cNvSpPr/>
            <p:nvPr/>
          </p:nvSpPr>
          <p:spPr>
            <a:xfrm>
              <a:off x="1781393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993;p43">
              <a:extLst>
                <a:ext uri="{FF2B5EF4-FFF2-40B4-BE49-F238E27FC236}">
                  <a16:creationId xmlns:a16="http://schemas.microsoft.com/office/drawing/2014/main" id="{B9D49879-3EE4-ED0E-D484-44DF3D27F21B}"/>
                </a:ext>
              </a:extLst>
            </p:cNvPr>
            <p:cNvSpPr/>
            <p:nvPr/>
          </p:nvSpPr>
          <p:spPr>
            <a:xfrm>
              <a:off x="2092586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994;p43">
              <a:extLst>
                <a:ext uri="{FF2B5EF4-FFF2-40B4-BE49-F238E27FC236}">
                  <a16:creationId xmlns:a16="http://schemas.microsoft.com/office/drawing/2014/main" id="{5C85B8FE-AD29-8CD6-D62E-E3F6B0360A09}"/>
                </a:ext>
              </a:extLst>
            </p:cNvPr>
            <p:cNvSpPr/>
            <p:nvPr/>
          </p:nvSpPr>
          <p:spPr>
            <a:xfrm>
              <a:off x="2092586" y="2872563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995;p43">
              <a:extLst>
                <a:ext uri="{FF2B5EF4-FFF2-40B4-BE49-F238E27FC236}">
                  <a16:creationId xmlns:a16="http://schemas.microsoft.com/office/drawing/2014/main" id="{E817021F-C053-9B3C-C56C-B6E3745B6945}"/>
                </a:ext>
              </a:extLst>
            </p:cNvPr>
            <p:cNvSpPr/>
            <p:nvPr/>
          </p:nvSpPr>
          <p:spPr>
            <a:xfrm>
              <a:off x="2403778" y="2872563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996;p43">
              <a:extLst>
                <a:ext uri="{FF2B5EF4-FFF2-40B4-BE49-F238E27FC236}">
                  <a16:creationId xmlns:a16="http://schemas.microsoft.com/office/drawing/2014/main" id="{AC4A6F24-931B-D5D7-A207-52D5B432A036}"/>
                </a:ext>
              </a:extLst>
            </p:cNvPr>
            <p:cNvSpPr/>
            <p:nvPr/>
          </p:nvSpPr>
          <p:spPr>
            <a:xfrm>
              <a:off x="2403778" y="2872563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997;p43">
              <a:extLst>
                <a:ext uri="{FF2B5EF4-FFF2-40B4-BE49-F238E27FC236}">
                  <a16:creationId xmlns:a16="http://schemas.microsoft.com/office/drawing/2014/main" id="{4128F48F-7F9A-5DC2-4C06-1A6B5EA13AF0}"/>
                </a:ext>
              </a:extLst>
            </p:cNvPr>
            <p:cNvSpPr/>
            <p:nvPr/>
          </p:nvSpPr>
          <p:spPr>
            <a:xfrm>
              <a:off x="2704785" y="2872563"/>
              <a:ext cx="17941" cy="15395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998;p43">
              <a:extLst>
                <a:ext uri="{FF2B5EF4-FFF2-40B4-BE49-F238E27FC236}">
                  <a16:creationId xmlns:a16="http://schemas.microsoft.com/office/drawing/2014/main" id="{8A1A488D-0210-6571-8E2B-50930E9A20D9}"/>
                </a:ext>
              </a:extLst>
            </p:cNvPr>
            <p:cNvSpPr/>
            <p:nvPr/>
          </p:nvSpPr>
          <p:spPr>
            <a:xfrm>
              <a:off x="2704785" y="2872563"/>
              <a:ext cx="17941" cy="15395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999;p43">
              <a:extLst>
                <a:ext uri="{FF2B5EF4-FFF2-40B4-BE49-F238E27FC236}">
                  <a16:creationId xmlns:a16="http://schemas.microsoft.com/office/drawing/2014/main" id="{0CCD4965-D4E5-4E28-3B89-F85646C00085}"/>
                </a:ext>
              </a:extLst>
            </p:cNvPr>
            <p:cNvSpPr/>
            <p:nvPr/>
          </p:nvSpPr>
          <p:spPr>
            <a:xfrm>
              <a:off x="1174230" y="3183814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000;p43">
              <a:extLst>
                <a:ext uri="{FF2B5EF4-FFF2-40B4-BE49-F238E27FC236}">
                  <a16:creationId xmlns:a16="http://schemas.microsoft.com/office/drawing/2014/main" id="{ED0FF540-6A13-09B1-5879-DD43B58EEFCE}"/>
                </a:ext>
              </a:extLst>
            </p:cNvPr>
            <p:cNvSpPr/>
            <p:nvPr/>
          </p:nvSpPr>
          <p:spPr>
            <a:xfrm>
              <a:off x="1174230" y="3183814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001;p43">
              <a:extLst>
                <a:ext uri="{FF2B5EF4-FFF2-40B4-BE49-F238E27FC236}">
                  <a16:creationId xmlns:a16="http://schemas.microsoft.com/office/drawing/2014/main" id="{8462BC46-8FDA-A1C3-702E-A335E855E07B}"/>
                </a:ext>
              </a:extLst>
            </p:cNvPr>
            <p:cNvSpPr/>
            <p:nvPr/>
          </p:nvSpPr>
          <p:spPr>
            <a:xfrm>
              <a:off x="1485480" y="3183814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002;p43">
              <a:extLst>
                <a:ext uri="{FF2B5EF4-FFF2-40B4-BE49-F238E27FC236}">
                  <a16:creationId xmlns:a16="http://schemas.microsoft.com/office/drawing/2014/main" id="{39719A52-03A1-1C8D-EAA1-08DA4DF7071C}"/>
                </a:ext>
              </a:extLst>
            </p:cNvPr>
            <p:cNvSpPr/>
            <p:nvPr/>
          </p:nvSpPr>
          <p:spPr>
            <a:xfrm>
              <a:off x="1796672" y="3183814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003;p43">
              <a:extLst>
                <a:ext uri="{FF2B5EF4-FFF2-40B4-BE49-F238E27FC236}">
                  <a16:creationId xmlns:a16="http://schemas.microsoft.com/office/drawing/2014/main" id="{3FAF164B-B5EF-7651-D0A9-D94861EBE269}"/>
                </a:ext>
              </a:extLst>
            </p:cNvPr>
            <p:cNvSpPr/>
            <p:nvPr/>
          </p:nvSpPr>
          <p:spPr>
            <a:xfrm>
              <a:off x="2107865" y="3183814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004;p43">
              <a:extLst>
                <a:ext uri="{FF2B5EF4-FFF2-40B4-BE49-F238E27FC236}">
                  <a16:creationId xmlns:a16="http://schemas.microsoft.com/office/drawing/2014/main" id="{AC2B2815-A679-5D2B-FD0C-05BC0AD7B753}"/>
                </a:ext>
              </a:extLst>
            </p:cNvPr>
            <p:cNvSpPr/>
            <p:nvPr/>
          </p:nvSpPr>
          <p:spPr>
            <a:xfrm>
              <a:off x="2419115" y="3183814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005;p43">
              <a:extLst>
                <a:ext uri="{FF2B5EF4-FFF2-40B4-BE49-F238E27FC236}">
                  <a16:creationId xmlns:a16="http://schemas.microsoft.com/office/drawing/2014/main" id="{7C780539-6321-94BF-6613-01563E3970BC}"/>
                </a:ext>
              </a:extLst>
            </p:cNvPr>
            <p:cNvSpPr/>
            <p:nvPr/>
          </p:nvSpPr>
          <p:spPr>
            <a:xfrm>
              <a:off x="1158951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006;p43">
              <a:extLst>
                <a:ext uri="{FF2B5EF4-FFF2-40B4-BE49-F238E27FC236}">
                  <a16:creationId xmlns:a16="http://schemas.microsoft.com/office/drawing/2014/main" id="{DE9E4BB7-9F46-28BA-CDCB-6A778BABD4E3}"/>
                </a:ext>
              </a:extLst>
            </p:cNvPr>
            <p:cNvSpPr/>
            <p:nvPr/>
          </p:nvSpPr>
          <p:spPr>
            <a:xfrm>
              <a:off x="1158951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007;p43">
              <a:extLst>
                <a:ext uri="{FF2B5EF4-FFF2-40B4-BE49-F238E27FC236}">
                  <a16:creationId xmlns:a16="http://schemas.microsoft.com/office/drawing/2014/main" id="{63BB9481-9502-BE23-141B-E605CFF0C0DE}"/>
                </a:ext>
              </a:extLst>
            </p:cNvPr>
            <p:cNvSpPr/>
            <p:nvPr/>
          </p:nvSpPr>
          <p:spPr>
            <a:xfrm>
              <a:off x="1470143" y="3183814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008;p43">
              <a:extLst>
                <a:ext uri="{FF2B5EF4-FFF2-40B4-BE49-F238E27FC236}">
                  <a16:creationId xmlns:a16="http://schemas.microsoft.com/office/drawing/2014/main" id="{FD2D4A21-4FC4-685C-8990-5FBD7680A841}"/>
                </a:ext>
              </a:extLst>
            </p:cNvPr>
            <p:cNvSpPr/>
            <p:nvPr/>
          </p:nvSpPr>
          <p:spPr>
            <a:xfrm>
              <a:off x="1470143" y="3183814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009;p43">
              <a:extLst>
                <a:ext uri="{FF2B5EF4-FFF2-40B4-BE49-F238E27FC236}">
                  <a16:creationId xmlns:a16="http://schemas.microsoft.com/office/drawing/2014/main" id="{745514FF-A198-14F8-C44C-31901D9060F0}"/>
                </a:ext>
              </a:extLst>
            </p:cNvPr>
            <p:cNvSpPr/>
            <p:nvPr/>
          </p:nvSpPr>
          <p:spPr>
            <a:xfrm>
              <a:off x="1781393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010;p43">
              <a:extLst>
                <a:ext uri="{FF2B5EF4-FFF2-40B4-BE49-F238E27FC236}">
                  <a16:creationId xmlns:a16="http://schemas.microsoft.com/office/drawing/2014/main" id="{70D81625-1513-D073-329E-5268ABC5BD61}"/>
                </a:ext>
              </a:extLst>
            </p:cNvPr>
            <p:cNvSpPr/>
            <p:nvPr/>
          </p:nvSpPr>
          <p:spPr>
            <a:xfrm>
              <a:off x="1781393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011;p43">
              <a:extLst>
                <a:ext uri="{FF2B5EF4-FFF2-40B4-BE49-F238E27FC236}">
                  <a16:creationId xmlns:a16="http://schemas.microsoft.com/office/drawing/2014/main" id="{567D828D-8EF8-0E23-3DDD-6AF0D6F6B0BA}"/>
                </a:ext>
              </a:extLst>
            </p:cNvPr>
            <p:cNvSpPr/>
            <p:nvPr/>
          </p:nvSpPr>
          <p:spPr>
            <a:xfrm>
              <a:off x="2092586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012;p43">
              <a:extLst>
                <a:ext uri="{FF2B5EF4-FFF2-40B4-BE49-F238E27FC236}">
                  <a16:creationId xmlns:a16="http://schemas.microsoft.com/office/drawing/2014/main" id="{ADD0D233-059A-BC43-EF02-64EEAD48B0A6}"/>
                </a:ext>
              </a:extLst>
            </p:cNvPr>
            <p:cNvSpPr/>
            <p:nvPr/>
          </p:nvSpPr>
          <p:spPr>
            <a:xfrm>
              <a:off x="2092586" y="3183814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013;p43">
              <a:extLst>
                <a:ext uri="{FF2B5EF4-FFF2-40B4-BE49-F238E27FC236}">
                  <a16:creationId xmlns:a16="http://schemas.microsoft.com/office/drawing/2014/main" id="{7D75C1BF-2A10-56C1-AD3D-06DB8F6B42C1}"/>
                </a:ext>
              </a:extLst>
            </p:cNvPr>
            <p:cNvSpPr/>
            <p:nvPr/>
          </p:nvSpPr>
          <p:spPr>
            <a:xfrm>
              <a:off x="2403778" y="3183814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014;p43">
              <a:extLst>
                <a:ext uri="{FF2B5EF4-FFF2-40B4-BE49-F238E27FC236}">
                  <a16:creationId xmlns:a16="http://schemas.microsoft.com/office/drawing/2014/main" id="{E14156F5-B906-1335-0870-FFC2539D7F93}"/>
                </a:ext>
              </a:extLst>
            </p:cNvPr>
            <p:cNvSpPr/>
            <p:nvPr/>
          </p:nvSpPr>
          <p:spPr>
            <a:xfrm>
              <a:off x="2403778" y="3183814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015;p43">
              <a:extLst>
                <a:ext uri="{FF2B5EF4-FFF2-40B4-BE49-F238E27FC236}">
                  <a16:creationId xmlns:a16="http://schemas.microsoft.com/office/drawing/2014/main" id="{6EDF9601-0AEF-8B41-F66B-F5BE2F4347E9}"/>
                </a:ext>
              </a:extLst>
            </p:cNvPr>
            <p:cNvSpPr/>
            <p:nvPr/>
          </p:nvSpPr>
          <p:spPr>
            <a:xfrm>
              <a:off x="2704785" y="3183814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016;p43">
              <a:extLst>
                <a:ext uri="{FF2B5EF4-FFF2-40B4-BE49-F238E27FC236}">
                  <a16:creationId xmlns:a16="http://schemas.microsoft.com/office/drawing/2014/main" id="{716BE446-9AC0-7127-6EE7-357F138E8A33}"/>
                </a:ext>
              </a:extLst>
            </p:cNvPr>
            <p:cNvSpPr/>
            <p:nvPr/>
          </p:nvSpPr>
          <p:spPr>
            <a:xfrm>
              <a:off x="2704785" y="3183814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017;p43">
              <a:extLst>
                <a:ext uri="{FF2B5EF4-FFF2-40B4-BE49-F238E27FC236}">
                  <a16:creationId xmlns:a16="http://schemas.microsoft.com/office/drawing/2014/main" id="{D8DE3907-8DA3-C337-3A09-D2BB0346C645}"/>
                </a:ext>
              </a:extLst>
            </p:cNvPr>
            <p:cNvSpPr/>
            <p:nvPr/>
          </p:nvSpPr>
          <p:spPr>
            <a:xfrm>
              <a:off x="1174230" y="3495006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1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6" y="1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018;p43">
              <a:extLst>
                <a:ext uri="{FF2B5EF4-FFF2-40B4-BE49-F238E27FC236}">
                  <a16:creationId xmlns:a16="http://schemas.microsoft.com/office/drawing/2014/main" id="{5E374A18-DE6F-CE35-F482-A3EA9A9B3970}"/>
                </a:ext>
              </a:extLst>
            </p:cNvPr>
            <p:cNvSpPr/>
            <p:nvPr/>
          </p:nvSpPr>
          <p:spPr>
            <a:xfrm>
              <a:off x="1174230" y="3495006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019;p43">
              <a:extLst>
                <a:ext uri="{FF2B5EF4-FFF2-40B4-BE49-F238E27FC236}">
                  <a16:creationId xmlns:a16="http://schemas.microsoft.com/office/drawing/2014/main" id="{B4EF07D7-2FC7-43E3-2D88-C204481650A4}"/>
                </a:ext>
              </a:extLst>
            </p:cNvPr>
            <p:cNvSpPr/>
            <p:nvPr/>
          </p:nvSpPr>
          <p:spPr>
            <a:xfrm>
              <a:off x="1485480" y="3495006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020;p43">
              <a:extLst>
                <a:ext uri="{FF2B5EF4-FFF2-40B4-BE49-F238E27FC236}">
                  <a16:creationId xmlns:a16="http://schemas.microsoft.com/office/drawing/2014/main" id="{97CF6B81-B4C3-A82A-FF1D-D0C5D8A54394}"/>
                </a:ext>
              </a:extLst>
            </p:cNvPr>
            <p:cNvSpPr/>
            <p:nvPr/>
          </p:nvSpPr>
          <p:spPr>
            <a:xfrm>
              <a:off x="1796672" y="3495006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021;p43">
              <a:extLst>
                <a:ext uri="{FF2B5EF4-FFF2-40B4-BE49-F238E27FC236}">
                  <a16:creationId xmlns:a16="http://schemas.microsoft.com/office/drawing/2014/main" id="{8B622BB8-7372-5385-F3F7-EBD8A7FCBB40}"/>
                </a:ext>
              </a:extLst>
            </p:cNvPr>
            <p:cNvSpPr/>
            <p:nvPr/>
          </p:nvSpPr>
          <p:spPr>
            <a:xfrm>
              <a:off x="2107865" y="3495006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022;p43">
              <a:extLst>
                <a:ext uri="{FF2B5EF4-FFF2-40B4-BE49-F238E27FC236}">
                  <a16:creationId xmlns:a16="http://schemas.microsoft.com/office/drawing/2014/main" id="{A8077D86-08F8-28AB-012D-5168605E3652}"/>
                </a:ext>
              </a:extLst>
            </p:cNvPr>
            <p:cNvSpPr/>
            <p:nvPr/>
          </p:nvSpPr>
          <p:spPr>
            <a:xfrm>
              <a:off x="2419115" y="3495006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023;p43">
              <a:extLst>
                <a:ext uri="{FF2B5EF4-FFF2-40B4-BE49-F238E27FC236}">
                  <a16:creationId xmlns:a16="http://schemas.microsoft.com/office/drawing/2014/main" id="{73B1FD69-249C-23A0-B5E1-490814438BDB}"/>
                </a:ext>
              </a:extLst>
            </p:cNvPr>
            <p:cNvSpPr/>
            <p:nvPr/>
          </p:nvSpPr>
          <p:spPr>
            <a:xfrm>
              <a:off x="1158951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024;p43">
              <a:extLst>
                <a:ext uri="{FF2B5EF4-FFF2-40B4-BE49-F238E27FC236}">
                  <a16:creationId xmlns:a16="http://schemas.microsoft.com/office/drawing/2014/main" id="{7E9250FE-5133-739A-A4D7-F7F26D508718}"/>
                </a:ext>
              </a:extLst>
            </p:cNvPr>
            <p:cNvSpPr/>
            <p:nvPr/>
          </p:nvSpPr>
          <p:spPr>
            <a:xfrm>
              <a:off x="1158951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025;p43">
              <a:extLst>
                <a:ext uri="{FF2B5EF4-FFF2-40B4-BE49-F238E27FC236}">
                  <a16:creationId xmlns:a16="http://schemas.microsoft.com/office/drawing/2014/main" id="{319C6084-681F-655B-37AD-FEF062531A77}"/>
                </a:ext>
              </a:extLst>
            </p:cNvPr>
            <p:cNvSpPr/>
            <p:nvPr/>
          </p:nvSpPr>
          <p:spPr>
            <a:xfrm>
              <a:off x="1470143" y="3495006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026;p43">
              <a:extLst>
                <a:ext uri="{FF2B5EF4-FFF2-40B4-BE49-F238E27FC236}">
                  <a16:creationId xmlns:a16="http://schemas.microsoft.com/office/drawing/2014/main" id="{B392C269-3033-068A-3567-F46161483B20}"/>
                </a:ext>
              </a:extLst>
            </p:cNvPr>
            <p:cNvSpPr/>
            <p:nvPr/>
          </p:nvSpPr>
          <p:spPr>
            <a:xfrm>
              <a:off x="1470143" y="3495006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027;p43">
              <a:extLst>
                <a:ext uri="{FF2B5EF4-FFF2-40B4-BE49-F238E27FC236}">
                  <a16:creationId xmlns:a16="http://schemas.microsoft.com/office/drawing/2014/main" id="{82CA0AF9-BBCA-686E-3BC4-520D124EB86D}"/>
                </a:ext>
              </a:extLst>
            </p:cNvPr>
            <p:cNvSpPr/>
            <p:nvPr/>
          </p:nvSpPr>
          <p:spPr>
            <a:xfrm>
              <a:off x="1781393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028;p43">
              <a:extLst>
                <a:ext uri="{FF2B5EF4-FFF2-40B4-BE49-F238E27FC236}">
                  <a16:creationId xmlns:a16="http://schemas.microsoft.com/office/drawing/2014/main" id="{5D26CA77-DD82-DBD8-A875-84916267CB35}"/>
                </a:ext>
              </a:extLst>
            </p:cNvPr>
            <p:cNvSpPr/>
            <p:nvPr/>
          </p:nvSpPr>
          <p:spPr>
            <a:xfrm>
              <a:off x="1781393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029;p43">
              <a:extLst>
                <a:ext uri="{FF2B5EF4-FFF2-40B4-BE49-F238E27FC236}">
                  <a16:creationId xmlns:a16="http://schemas.microsoft.com/office/drawing/2014/main" id="{5FD30A4E-04B6-B0FB-13C1-BB6AB0B6A6E2}"/>
                </a:ext>
              </a:extLst>
            </p:cNvPr>
            <p:cNvSpPr/>
            <p:nvPr/>
          </p:nvSpPr>
          <p:spPr>
            <a:xfrm>
              <a:off x="2092586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030;p43">
              <a:extLst>
                <a:ext uri="{FF2B5EF4-FFF2-40B4-BE49-F238E27FC236}">
                  <a16:creationId xmlns:a16="http://schemas.microsoft.com/office/drawing/2014/main" id="{E51008E5-59BC-F582-2E1A-0ADA14C3ADD8}"/>
                </a:ext>
              </a:extLst>
            </p:cNvPr>
            <p:cNvSpPr/>
            <p:nvPr/>
          </p:nvSpPr>
          <p:spPr>
            <a:xfrm>
              <a:off x="2092586" y="3495006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031;p43">
              <a:extLst>
                <a:ext uri="{FF2B5EF4-FFF2-40B4-BE49-F238E27FC236}">
                  <a16:creationId xmlns:a16="http://schemas.microsoft.com/office/drawing/2014/main" id="{2AAF5AD0-959F-65F1-E951-CC3653B712F7}"/>
                </a:ext>
              </a:extLst>
            </p:cNvPr>
            <p:cNvSpPr/>
            <p:nvPr/>
          </p:nvSpPr>
          <p:spPr>
            <a:xfrm>
              <a:off x="2403778" y="3495006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032;p43">
              <a:extLst>
                <a:ext uri="{FF2B5EF4-FFF2-40B4-BE49-F238E27FC236}">
                  <a16:creationId xmlns:a16="http://schemas.microsoft.com/office/drawing/2014/main" id="{35085B6F-1A5A-00B0-46A8-C637F488E08C}"/>
                </a:ext>
              </a:extLst>
            </p:cNvPr>
            <p:cNvSpPr/>
            <p:nvPr/>
          </p:nvSpPr>
          <p:spPr>
            <a:xfrm>
              <a:off x="2403778" y="3495006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033;p43">
              <a:extLst>
                <a:ext uri="{FF2B5EF4-FFF2-40B4-BE49-F238E27FC236}">
                  <a16:creationId xmlns:a16="http://schemas.microsoft.com/office/drawing/2014/main" id="{7B29FFDF-7854-8E33-6BD9-F1ABD6271028}"/>
                </a:ext>
              </a:extLst>
            </p:cNvPr>
            <p:cNvSpPr/>
            <p:nvPr/>
          </p:nvSpPr>
          <p:spPr>
            <a:xfrm>
              <a:off x="2704785" y="3495006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034;p43">
              <a:extLst>
                <a:ext uri="{FF2B5EF4-FFF2-40B4-BE49-F238E27FC236}">
                  <a16:creationId xmlns:a16="http://schemas.microsoft.com/office/drawing/2014/main" id="{982547F9-6250-095E-7E2D-3250D3050439}"/>
                </a:ext>
              </a:extLst>
            </p:cNvPr>
            <p:cNvSpPr/>
            <p:nvPr/>
          </p:nvSpPr>
          <p:spPr>
            <a:xfrm>
              <a:off x="2704785" y="3495006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035;p43">
              <a:extLst>
                <a:ext uri="{FF2B5EF4-FFF2-40B4-BE49-F238E27FC236}">
                  <a16:creationId xmlns:a16="http://schemas.microsoft.com/office/drawing/2014/main" id="{EC001047-1417-EB8F-1FCB-7A058AF2FD83}"/>
                </a:ext>
              </a:extLst>
            </p:cNvPr>
            <p:cNvSpPr/>
            <p:nvPr/>
          </p:nvSpPr>
          <p:spPr>
            <a:xfrm>
              <a:off x="1174230" y="3806199"/>
              <a:ext cx="1530620" cy="15395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1" y="1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6" y="1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036;p43">
              <a:extLst>
                <a:ext uri="{FF2B5EF4-FFF2-40B4-BE49-F238E27FC236}">
                  <a16:creationId xmlns:a16="http://schemas.microsoft.com/office/drawing/2014/main" id="{45296B22-51C9-1EB2-14B5-CA1E862E1F45}"/>
                </a:ext>
              </a:extLst>
            </p:cNvPr>
            <p:cNvSpPr/>
            <p:nvPr/>
          </p:nvSpPr>
          <p:spPr>
            <a:xfrm>
              <a:off x="1174230" y="3806199"/>
              <a:ext cx="295973" cy="15395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037;p43">
              <a:extLst>
                <a:ext uri="{FF2B5EF4-FFF2-40B4-BE49-F238E27FC236}">
                  <a16:creationId xmlns:a16="http://schemas.microsoft.com/office/drawing/2014/main" id="{195757B2-F53D-0B7B-3572-74DB06FEFD5B}"/>
                </a:ext>
              </a:extLst>
            </p:cNvPr>
            <p:cNvSpPr/>
            <p:nvPr/>
          </p:nvSpPr>
          <p:spPr>
            <a:xfrm>
              <a:off x="1485480" y="3806199"/>
              <a:ext cx="295973" cy="15395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038;p43">
              <a:extLst>
                <a:ext uri="{FF2B5EF4-FFF2-40B4-BE49-F238E27FC236}">
                  <a16:creationId xmlns:a16="http://schemas.microsoft.com/office/drawing/2014/main" id="{85794F57-B04B-AF98-6129-F6321F3E520C}"/>
                </a:ext>
              </a:extLst>
            </p:cNvPr>
            <p:cNvSpPr/>
            <p:nvPr/>
          </p:nvSpPr>
          <p:spPr>
            <a:xfrm>
              <a:off x="1796672" y="3806199"/>
              <a:ext cx="295973" cy="15395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039;p43">
              <a:extLst>
                <a:ext uri="{FF2B5EF4-FFF2-40B4-BE49-F238E27FC236}">
                  <a16:creationId xmlns:a16="http://schemas.microsoft.com/office/drawing/2014/main" id="{510B418F-6D38-822C-D362-467E45755792}"/>
                </a:ext>
              </a:extLst>
            </p:cNvPr>
            <p:cNvSpPr/>
            <p:nvPr/>
          </p:nvSpPr>
          <p:spPr>
            <a:xfrm>
              <a:off x="2107865" y="3806199"/>
              <a:ext cx="295973" cy="15395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040;p43">
              <a:extLst>
                <a:ext uri="{FF2B5EF4-FFF2-40B4-BE49-F238E27FC236}">
                  <a16:creationId xmlns:a16="http://schemas.microsoft.com/office/drawing/2014/main" id="{79319514-E9A8-FD66-17DE-67D9E383BFC0}"/>
                </a:ext>
              </a:extLst>
            </p:cNvPr>
            <p:cNvSpPr/>
            <p:nvPr/>
          </p:nvSpPr>
          <p:spPr>
            <a:xfrm>
              <a:off x="2419115" y="3806199"/>
              <a:ext cx="285729" cy="15395"/>
            </a:xfrm>
            <a:custGeom>
              <a:avLst/>
              <a:gdLst/>
              <a:ahLst/>
              <a:cxnLst/>
              <a:rect l="l" t="t" r="r" b="b"/>
              <a:pathLst>
                <a:path w="4937" h="266" fill="none" extrusionOk="0">
                  <a:moveTo>
                    <a:pt x="4937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041;p43">
              <a:extLst>
                <a:ext uri="{FF2B5EF4-FFF2-40B4-BE49-F238E27FC236}">
                  <a16:creationId xmlns:a16="http://schemas.microsoft.com/office/drawing/2014/main" id="{F449B8C7-D4E2-9C7C-2A6F-4601D36D88BD}"/>
                </a:ext>
              </a:extLst>
            </p:cNvPr>
            <p:cNvSpPr/>
            <p:nvPr/>
          </p:nvSpPr>
          <p:spPr>
            <a:xfrm>
              <a:off x="1158951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042;p43">
              <a:extLst>
                <a:ext uri="{FF2B5EF4-FFF2-40B4-BE49-F238E27FC236}">
                  <a16:creationId xmlns:a16="http://schemas.microsoft.com/office/drawing/2014/main" id="{45A2558F-9C11-BCFF-6D10-EAD0981347E0}"/>
                </a:ext>
              </a:extLst>
            </p:cNvPr>
            <p:cNvSpPr/>
            <p:nvPr/>
          </p:nvSpPr>
          <p:spPr>
            <a:xfrm>
              <a:off x="1158951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043;p43">
              <a:extLst>
                <a:ext uri="{FF2B5EF4-FFF2-40B4-BE49-F238E27FC236}">
                  <a16:creationId xmlns:a16="http://schemas.microsoft.com/office/drawing/2014/main" id="{B93FC494-7C6B-818B-E55B-18AB3ADAC8B5}"/>
                </a:ext>
              </a:extLst>
            </p:cNvPr>
            <p:cNvSpPr/>
            <p:nvPr/>
          </p:nvSpPr>
          <p:spPr>
            <a:xfrm>
              <a:off x="1470143" y="3806199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044;p43">
              <a:extLst>
                <a:ext uri="{FF2B5EF4-FFF2-40B4-BE49-F238E27FC236}">
                  <a16:creationId xmlns:a16="http://schemas.microsoft.com/office/drawing/2014/main" id="{72468DEF-61D2-105B-79DC-BDFAF02A5709}"/>
                </a:ext>
              </a:extLst>
            </p:cNvPr>
            <p:cNvSpPr/>
            <p:nvPr/>
          </p:nvSpPr>
          <p:spPr>
            <a:xfrm>
              <a:off x="1470143" y="3806199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045;p43">
              <a:extLst>
                <a:ext uri="{FF2B5EF4-FFF2-40B4-BE49-F238E27FC236}">
                  <a16:creationId xmlns:a16="http://schemas.microsoft.com/office/drawing/2014/main" id="{D5A44F6E-836C-4107-F52A-04C4C2714A3A}"/>
                </a:ext>
              </a:extLst>
            </p:cNvPr>
            <p:cNvSpPr/>
            <p:nvPr/>
          </p:nvSpPr>
          <p:spPr>
            <a:xfrm>
              <a:off x="1781393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046;p43">
              <a:extLst>
                <a:ext uri="{FF2B5EF4-FFF2-40B4-BE49-F238E27FC236}">
                  <a16:creationId xmlns:a16="http://schemas.microsoft.com/office/drawing/2014/main" id="{67E4F34D-23B8-1B1E-AFC0-FE36C8BA3C6B}"/>
                </a:ext>
              </a:extLst>
            </p:cNvPr>
            <p:cNvSpPr/>
            <p:nvPr/>
          </p:nvSpPr>
          <p:spPr>
            <a:xfrm>
              <a:off x="1781393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047;p43">
              <a:extLst>
                <a:ext uri="{FF2B5EF4-FFF2-40B4-BE49-F238E27FC236}">
                  <a16:creationId xmlns:a16="http://schemas.microsoft.com/office/drawing/2014/main" id="{DF9D633B-B6A6-4830-B0DF-195DFB9086B0}"/>
                </a:ext>
              </a:extLst>
            </p:cNvPr>
            <p:cNvSpPr/>
            <p:nvPr/>
          </p:nvSpPr>
          <p:spPr>
            <a:xfrm>
              <a:off x="2092586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048;p43">
              <a:extLst>
                <a:ext uri="{FF2B5EF4-FFF2-40B4-BE49-F238E27FC236}">
                  <a16:creationId xmlns:a16="http://schemas.microsoft.com/office/drawing/2014/main" id="{0D7D5CF8-A75E-3043-1091-C887373EB3D0}"/>
                </a:ext>
              </a:extLst>
            </p:cNvPr>
            <p:cNvSpPr/>
            <p:nvPr/>
          </p:nvSpPr>
          <p:spPr>
            <a:xfrm>
              <a:off x="2092586" y="3806199"/>
              <a:ext cx="15337" cy="15395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049;p43">
              <a:extLst>
                <a:ext uri="{FF2B5EF4-FFF2-40B4-BE49-F238E27FC236}">
                  <a16:creationId xmlns:a16="http://schemas.microsoft.com/office/drawing/2014/main" id="{7E869400-AB94-CF47-164F-FA825CC60FD3}"/>
                </a:ext>
              </a:extLst>
            </p:cNvPr>
            <p:cNvSpPr/>
            <p:nvPr/>
          </p:nvSpPr>
          <p:spPr>
            <a:xfrm>
              <a:off x="2403778" y="3806199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050;p43">
              <a:extLst>
                <a:ext uri="{FF2B5EF4-FFF2-40B4-BE49-F238E27FC236}">
                  <a16:creationId xmlns:a16="http://schemas.microsoft.com/office/drawing/2014/main" id="{2420C62F-1A0E-17D6-19CC-D0FB70678B70}"/>
                </a:ext>
              </a:extLst>
            </p:cNvPr>
            <p:cNvSpPr/>
            <p:nvPr/>
          </p:nvSpPr>
          <p:spPr>
            <a:xfrm>
              <a:off x="2403778" y="3806199"/>
              <a:ext cx="15395" cy="15395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051;p43">
              <a:extLst>
                <a:ext uri="{FF2B5EF4-FFF2-40B4-BE49-F238E27FC236}">
                  <a16:creationId xmlns:a16="http://schemas.microsoft.com/office/drawing/2014/main" id="{1011B516-D4A9-921A-5158-8DBE4EAC9C7E}"/>
                </a:ext>
              </a:extLst>
            </p:cNvPr>
            <p:cNvSpPr/>
            <p:nvPr/>
          </p:nvSpPr>
          <p:spPr>
            <a:xfrm>
              <a:off x="2704785" y="3806199"/>
              <a:ext cx="17941" cy="15395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052;p43">
              <a:extLst>
                <a:ext uri="{FF2B5EF4-FFF2-40B4-BE49-F238E27FC236}">
                  <a16:creationId xmlns:a16="http://schemas.microsoft.com/office/drawing/2014/main" id="{E32414FE-2864-B936-34C4-25B2F82393B2}"/>
                </a:ext>
              </a:extLst>
            </p:cNvPr>
            <p:cNvSpPr/>
            <p:nvPr/>
          </p:nvSpPr>
          <p:spPr>
            <a:xfrm>
              <a:off x="2704785" y="3806199"/>
              <a:ext cx="17941" cy="15395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053;p43">
              <a:extLst>
                <a:ext uri="{FF2B5EF4-FFF2-40B4-BE49-F238E27FC236}">
                  <a16:creationId xmlns:a16="http://schemas.microsoft.com/office/drawing/2014/main" id="{9F0A1FEE-F5E0-5712-BE4E-E0130E5CA768}"/>
                </a:ext>
              </a:extLst>
            </p:cNvPr>
            <p:cNvSpPr/>
            <p:nvPr/>
          </p:nvSpPr>
          <p:spPr>
            <a:xfrm>
              <a:off x="1174230" y="4117449"/>
              <a:ext cx="1530620" cy="15337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054;p43">
              <a:extLst>
                <a:ext uri="{FF2B5EF4-FFF2-40B4-BE49-F238E27FC236}">
                  <a16:creationId xmlns:a16="http://schemas.microsoft.com/office/drawing/2014/main" id="{9C133AD8-4821-36A9-5EB3-53509D58194D}"/>
                </a:ext>
              </a:extLst>
            </p:cNvPr>
            <p:cNvSpPr/>
            <p:nvPr/>
          </p:nvSpPr>
          <p:spPr>
            <a:xfrm>
              <a:off x="1174230" y="411744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055;p43">
              <a:extLst>
                <a:ext uri="{FF2B5EF4-FFF2-40B4-BE49-F238E27FC236}">
                  <a16:creationId xmlns:a16="http://schemas.microsoft.com/office/drawing/2014/main" id="{34B042B4-40AD-0AF8-50DB-F43520C71165}"/>
                </a:ext>
              </a:extLst>
            </p:cNvPr>
            <p:cNvSpPr/>
            <p:nvPr/>
          </p:nvSpPr>
          <p:spPr>
            <a:xfrm>
              <a:off x="1485480" y="411744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056;p43">
              <a:extLst>
                <a:ext uri="{FF2B5EF4-FFF2-40B4-BE49-F238E27FC236}">
                  <a16:creationId xmlns:a16="http://schemas.microsoft.com/office/drawing/2014/main" id="{3D44269A-529B-57CB-6A59-A713953AC8A7}"/>
                </a:ext>
              </a:extLst>
            </p:cNvPr>
            <p:cNvSpPr/>
            <p:nvPr/>
          </p:nvSpPr>
          <p:spPr>
            <a:xfrm>
              <a:off x="1796672" y="411744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057;p43">
              <a:extLst>
                <a:ext uri="{FF2B5EF4-FFF2-40B4-BE49-F238E27FC236}">
                  <a16:creationId xmlns:a16="http://schemas.microsoft.com/office/drawing/2014/main" id="{0EF532FB-0623-BFC7-D400-7FC4B5FD8233}"/>
                </a:ext>
              </a:extLst>
            </p:cNvPr>
            <p:cNvSpPr/>
            <p:nvPr/>
          </p:nvSpPr>
          <p:spPr>
            <a:xfrm>
              <a:off x="2107865" y="4117449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058;p43">
              <a:extLst>
                <a:ext uri="{FF2B5EF4-FFF2-40B4-BE49-F238E27FC236}">
                  <a16:creationId xmlns:a16="http://schemas.microsoft.com/office/drawing/2014/main" id="{AADE4DC9-377B-F148-A285-F65955C36202}"/>
                </a:ext>
              </a:extLst>
            </p:cNvPr>
            <p:cNvSpPr/>
            <p:nvPr/>
          </p:nvSpPr>
          <p:spPr>
            <a:xfrm>
              <a:off x="2419115" y="4117449"/>
              <a:ext cx="285729" cy="15337"/>
            </a:xfrm>
            <a:custGeom>
              <a:avLst/>
              <a:gdLst/>
              <a:ahLst/>
              <a:cxnLst/>
              <a:rect l="l" t="t" r="r" b="b"/>
              <a:pathLst>
                <a:path w="4937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4937" y="265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059;p43">
              <a:extLst>
                <a:ext uri="{FF2B5EF4-FFF2-40B4-BE49-F238E27FC236}">
                  <a16:creationId xmlns:a16="http://schemas.microsoft.com/office/drawing/2014/main" id="{6DD5CE44-B391-E8B0-887C-FAE835EEA2DB}"/>
                </a:ext>
              </a:extLst>
            </p:cNvPr>
            <p:cNvSpPr/>
            <p:nvPr/>
          </p:nvSpPr>
          <p:spPr>
            <a:xfrm>
              <a:off x="1158951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060;p43">
              <a:extLst>
                <a:ext uri="{FF2B5EF4-FFF2-40B4-BE49-F238E27FC236}">
                  <a16:creationId xmlns:a16="http://schemas.microsoft.com/office/drawing/2014/main" id="{A794DD77-EDB1-269D-6300-AF0CE9C2C372}"/>
                </a:ext>
              </a:extLst>
            </p:cNvPr>
            <p:cNvSpPr/>
            <p:nvPr/>
          </p:nvSpPr>
          <p:spPr>
            <a:xfrm>
              <a:off x="1158951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061;p43">
              <a:extLst>
                <a:ext uri="{FF2B5EF4-FFF2-40B4-BE49-F238E27FC236}">
                  <a16:creationId xmlns:a16="http://schemas.microsoft.com/office/drawing/2014/main" id="{13CD4D01-7676-6FCB-048F-D30E05F90E22}"/>
                </a:ext>
              </a:extLst>
            </p:cNvPr>
            <p:cNvSpPr/>
            <p:nvPr/>
          </p:nvSpPr>
          <p:spPr>
            <a:xfrm>
              <a:off x="1470143" y="411744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062;p43">
              <a:extLst>
                <a:ext uri="{FF2B5EF4-FFF2-40B4-BE49-F238E27FC236}">
                  <a16:creationId xmlns:a16="http://schemas.microsoft.com/office/drawing/2014/main" id="{AB6C187A-5D54-5112-9B70-FE61AEB8EEDD}"/>
                </a:ext>
              </a:extLst>
            </p:cNvPr>
            <p:cNvSpPr/>
            <p:nvPr/>
          </p:nvSpPr>
          <p:spPr>
            <a:xfrm>
              <a:off x="1470143" y="411744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063;p43">
              <a:extLst>
                <a:ext uri="{FF2B5EF4-FFF2-40B4-BE49-F238E27FC236}">
                  <a16:creationId xmlns:a16="http://schemas.microsoft.com/office/drawing/2014/main" id="{7BBC9B9D-AC82-A110-4AF3-615B491859F4}"/>
                </a:ext>
              </a:extLst>
            </p:cNvPr>
            <p:cNvSpPr/>
            <p:nvPr/>
          </p:nvSpPr>
          <p:spPr>
            <a:xfrm>
              <a:off x="1781393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064;p43">
              <a:extLst>
                <a:ext uri="{FF2B5EF4-FFF2-40B4-BE49-F238E27FC236}">
                  <a16:creationId xmlns:a16="http://schemas.microsoft.com/office/drawing/2014/main" id="{C4BB12D9-FB14-FE3A-EEA2-7896AE00B61C}"/>
                </a:ext>
              </a:extLst>
            </p:cNvPr>
            <p:cNvSpPr/>
            <p:nvPr/>
          </p:nvSpPr>
          <p:spPr>
            <a:xfrm>
              <a:off x="1781393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065;p43">
              <a:extLst>
                <a:ext uri="{FF2B5EF4-FFF2-40B4-BE49-F238E27FC236}">
                  <a16:creationId xmlns:a16="http://schemas.microsoft.com/office/drawing/2014/main" id="{F52AE0E9-6034-912E-2987-C7C409CF41C9}"/>
                </a:ext>
              </a:extLst>
            </p:cNvPr>
            <p:cNvSpPr/>
            <p:nvPr/>
          </p:nvSpPr>
          <p:spPr>
            <a:xfrm>
              <a:off x="2092586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066;p43">
              <a:extLst>
                <a:ext uri="{FF2B5EF4-FFF2-40B4-BE49-F238E27FC236}">
                  <a16:creationId xmlns:a16="http://schemas.microsoft.com/office/drawing/2014/main" id="{F3BAC779-81A8-3C4A-5BD0-5F5B4D3FE462}"/>
                </a:ext>
              </a:extLst>
            </p:cNvPr>
            <p:cNvSpPr/>
            <p:nvPr/>
          </p:nvSpPr>
          <p:spPr>
            <a:xfrm>
              <a:off x="2092586" y="4117449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067;p43">
              <a:extLst>
                <a:ext uri="{FF2B5EF4-FFF2-40B4-BE49-F238E27FC236}">
                  <a16:creationId xmlns:a16="http://schemas.microsoft.com/office/drawing/2014/main" id="{9C53F6FF-057C-05CF-D8E4-603320A30918}"/>
                </a:ext>
              </a:extLst>
            </p:cNvPr>
            <p:cNvSpPr/>
            <p:nvPr/>
          </p:nvSpPr>
          <p:spPr>
            <a:xfrm>
              <a:off x="2403778" y="411744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068;p43">
              <a:extLst>
                <a:ext uri="{FF2B5EF4-FFF2-40B4-BE49-F238E27FC236}">
                  <a16:creationId xmlns:a16="http://schemas.microsoft.com/office/drawing/2014/main" id="{18F489CF-483A-D848-3443-7C0B18268A33}"/>
                </a:ext>
              </a:extLst>
            </p:cNvPr>
            <p:cNvSpPr/>
            <p:nvPr/>
          </p:nvSpPr>
          <p:spPr>
            <a:xfrm>
              <a:off x="2403778" y="4117449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069;p43">
              <a:extLst>
                <a:ext uri="{FF2B5EF4-FFF2-40B4-BE49-F238E27FC236}">
                  <a16:creationId xmlns:a16="http://schemas.microsoft.com/office/drawing/2014/main" id="{10746222-488E-151F-8367-3192199130C8}"/>
                </a:ext>
              </a:extLst>
            </p:cNvPr>
            <p:cNvSpPr/>
            <p:nvPr/>
          </p:nvSpPr>
          <p:spPr>
            <a:xfrm>
              <a:off x="2704785" y="4117449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070;p43">
              <a:extLst>
                <a:ext uri="{FF2B5EF4-FFF2-40B4-BE49-F238E27FC236}">
                  <a16:creationId xmlns:a16="http://schemas.microsoft.com/office/drawing/2014/main" id="{D8832B53-07DD-CDEC-C52A-1B0AD19E294E}"/>
                </a:ext>
              </a:extLst>
            </p:cNvPr>
            <p:cNvSpPr/>
            <p:nvPr/>
          </p:nvSpPr>
          <p:spPr>
            <a:xfrm>
              <a:off x="2704785" y="4117449"/>
              <a:ext cx="17941" cy="15337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071;p43">
              <a:extLst>
                <a:ext uri="{FF2B5EF4-FFF2-40B4-BE49-F238E27FC236}">
                  <a16:creationId xmlns:a16="http://schemas.microsoft.com/office/drawing/2014/main" id="{46BD4EC9-B7FF-6402-DE73-BBE549D2B6DC}"/>
                </a:ext>
              </a:extLst>
            </p:cNvPr>
            <p:cNvSpPr/>
            <p:nvPr/>
          </p:nvSpPr>
          <p:spPr>
            <a:xfrm>
              <a:off x="1174230" y="4421002"/>
              <a:ext cx="1545957" cy="15337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1" y="0"/>
                  </a:move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6" y="0"/>
                  </a:moveTo>
                  <a:lnTo>
                    <a:pt x="10756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177"/>
                  </a:lnTo>
                  <a:lnTo>
                    <a:pt x="26447" y="177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072;p43">
              <a:extLst>
                <a:ext uri="{FF2B5EF4-FFF2-40B4-BE49-F238E27FC236}">
                  <a16:creationId xmlns:a16="http://schemas.microsoft.com/office/drawing/2014/main" id="{5B2367C6-E15A-3975-3F9C-FE15F884BA47}"/>
                </a:ext>
              </a:extLst>
            </p:cNvPr>
            <p:cNvSpPr/>
            <p:nvPr/>
          </p:nvSpPr>
          <p:spPr>
            <a:xfrm>
              <a:off x="1174230" y="442100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073;p43">
              <a:extLst>
                <a:ext uri="{FF2B5EF4-FFF2-40B4-BE49-F238E27FC236}">
                  <a16:creationId xmlns:a16="http://schemas.microsoft.com/office/drawing/2014/main" id="{6EB5C1FB-618E-CC91-CB2E-011B4461D712}"/>
                </a:ext>
              </a:extLst>
            </p:cNvPr>
            <p:cNvSpPr/>
            <p:nvPr/>
          </p:nvSpPr>
          <p:spPr>
            <a:xfrm>
              <a:off x="1485480" y="442100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074;p43">
              <a:extLst>
                <a:ext uri="{FF2B5EF4-FFF2-40B4-BE49-F238E27FC236}">
                  <a16:creationId xmlns:a16="http://schemas.microsoft.com/office/drawing/2014/main" id="{13B31C62-8F84-BD6E-36F9-7B604BEA9E23}"/>
                </a:ext>
              </a:extLst>
            </p:cNvPr>
            <p:cNvSpPr/>
            <p:nvPr/>
          </p:nvSpPr>
          <p:spPr>
            <a:xfrm>
              <a:off x="1796672" y="442100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075;p43">
              <a:extLst>
                <a:ext uri="{FF2B5EF4-FFF2-40B4-BE49-F238E27FC236}">
                  <a16:creationId xmlns:a16="http://schemas.microsoft.com/office/drawing/2014/main" id="{1EFABA4E-3BC4-9750-D6B8-0F5CC6F134DE}"/>
                </a:ext>
              </a:extLst>
            </p:cNvPr>
            <p:cNvSpPr/>
            <p:nvPr/>
          </p:nvSpPr>
          <p:spPr>
            <a:xfrm>
              <a:off x="2107865" y="4421002"/>
              <a:ext cx="295973" cy="15337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076;p43">
              <a:extLst>
                <a:ext uri="{FF2B5EF4-FFF2-40B4-BE49-F238E27FC236}">
                  <a16:creationId xmlns:a16="http://schemas.microsoft.com/office/drawing/2014/main" id="{264E3262-CC5E-C780-D8E5-B8004475B79A}"/>
                </a:ext>
              </a:extLst>
            </p:cNvPr>
            <p:cNvSpPr/>
            <p:nvPr/>
          </p:nvSpPr>
          <p:spPr>
            <a:xfrm>
              <a:off x="2419115" y="4421002"/>
              <a:ext cx="301066" cy="15337"/>
            </a:xfrm>
            <a:custGeom>
              <a:avLst/>
              <a:gdLst/>
              <a:ahLst/>
              <a:cxnLst/>
              <a:rect l="l" t="t" r="r" b="b"/>
              <a:pathLst>
                <a:path w="5202" h="265" fill="none" extrusionOk="0">
                  <a:moveTo>
                    <a:pt x="4937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201" y="265"/>
                  </a:lnTo>
                  <a:lnTo>
                    <a:pt x="5201" y="177"/>
                  </a:lnTo>
                  <a:lnTo>
                    <a:pt x="4937" y="177"/>
                  </a:lnTo>
                  <a:lnTo>
                    <a:pt x="4937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077;p43">
              <a:extLst>
                <a:ext uri="{FF2B5EF4-FFF2-40B4-BE49-F238E27FC236}">
                  <a16:creationId xmlns:a16="http://schemas.microsoft.com/office/drawing/2014/main" id="{A5D8CD6D-93B1-CC28-A934-2E0CB66E7537}"/>
                </a:ext>
              </a:extLst>
            </p:cNvPr>
            <p:cNvSpPr/>
            <p:nvPr/>
          </p:nvSpPr>
          <p:spPr>
            <a:xfrm>
              <a:off x="1161497" y="4421002"/>
              <a:ext cx="12790" cy="15337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1" y="265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078;p43">
              <a:extLst>
                <a:ext uri="{FF2B5EF4-FFF2-40B4-BE49-F238E27FC236}">
                  <a16:creationId xmlns:a16="http://schemas.microsoft.com/office/drawing/2014/main" id="{F2B0BA67-5B3D-D186-98B5-683354D55241}"/>
                </a:ext>
              </a:extLst>
            </p:cNvPr>
            <p:cNvSpPr/>
            <p:nvPr/>
          </p:nvSpPr>
          <p:spPr>
            <a:xfrm>
              <a:off x="1161497" y="4421002"/>
              <a:ext cx="12790" cy="15337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1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1" y="265"/>
                  </a:lnTo>
                  <a:lnTo>
                    <a:pt x="221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079;p43">
              <a:extLst>
                <a:ext uri="{FF2B5EF4-FFF2-40B4-BE49-F238E27FC236}">
                  <a16:creationId xmlns:a16="http://schemas.microsoft.com/office/drawing/2014/main" id="{08DF2A27-8BAC-F59D-BB17-8A1C305A2F05}"/>
                </a:ext>
              </a:extLst>
            </p:cNvPr>
            <p:cNvSpPr/>
            <p:nvPr/>
          </p:nvSpPr>
          <p:spPr>
            <a:xfrm>
              <a:off x="1470143" y="442100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080;p43">
              <a:extLst>
                <a:ext uri="{FF2B5EF4-FFF2-40B4-BE49-F238E27FC236}">
                  <a16:creationId xmlns:a16="http://schemas.microsoft.com/office/drawing/2014/main" id="{FC055E9E-493F-E5FC-6639-2386380DAF4F}"/>
                </a:ext>
              </a:extLst>
            </p:cNvPr>
            <p:cNvSpPr/>
            <p:nvPr/>
          </p:nvSpPr>
          <p:spPr>
            <a:xfrm>
              <a:off x="1470143" y="442100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081;p43">
              <a:extLst>
                <a:ext uri="{FF2B5EF4-FFF2-40B4-BE49-F238E27FC236}">
                  <a16:creationId xmlns:a16="http://schemas.microsoft.com/office/drawing/2014/main" id="{BB351908-12D3-E560-20B0-CD903EBBE841}"/>
                </a:ext>
              </a:extLst>
            </p:cNvPr>
            <p:cNvSpPr/>
            <p:nvPr/>
          </p:nvSpPr>
          <p:spPr>
            <a:xfrm>
              <a:off x="1781393" y="442100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082;p43">
              <a:extLst>
                <a:ext uri="{FF2B5EF4-FFF2-40B4-BE49-F238E27FC236}">
                  <a16:creationId xmlns:a16="http://schemas.microsoft.com/office/drawing/2014/main" id="{48FBCB9E-4491-3102-6308-75DBB2F80E60}"/>
                </a:ext>
              </a:extLst>
            </p:cNvPr>
            <p:cNvSpPr/>
            <p:nvPr/>
          </p:nvSpPr>
          <p:spPr>
            <a:xfrm>
              <a:off x="1781393" y="442100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083;p43">
              <a:extLst>
                <a:ext uri="{FF2B5EF4-FFF2-40B4-BE49-F238E27FC236}">
                  <a16:creationId xmlns:a16="http://schemas.microsoft.com/office/drawing/2014/main" id="{A1957246-625C-10DD-EF9E-8DF855190717}"/>
                </a:ext>
              </a:extLst>
            </p:cNvPr>
            <p:cNvSpPr/>
            <p:nvPr/>
          </p:nvSpPr>
          <p:spPr>
            <a:xfrm>
              <a:off x="2092586" y="442100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084;p43">
              <a:extLst>
                <a:ext uri="{FF2B5EF4-FFF2-40B4-BE49-F238E27FC236}">
                  <a16:creationId xmlns:a16="http://schemas.microsoft.com/office/drawing/2014/main" id="{F49D1C1F-95CD-6F29-839C-0172D2A39047}"/>
                </a:ext>
              </a:extLst>
            </p:cNvPr>
            <p:cNvSpPr/>
            <p:nvPr/>
          </p:nvSpPr>
          <p:spPr>
            <a:xfrm>
              <a:off x="2092586" y="4421002"/>
              <a:ext cx="15337" cy="15337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085;p43">
              <a:extLst>
                <a:ext uri="{FF2B5EF4-FFF2-40B4-BE49-F238E27FC236}">
                  <a16:creationId xmlns:a16="http://schemas.microsoft.com/office/drawing/2014/main" id="{D2B6372B-AB85-6DD5-5BBC-C3B8F261A787}"/>
                </a:ext>
              </a:extLst>
            </p:cNvPr>
            <p:cNvSpPr/>
            <p:nvPr/>
          </p:nvSpPr>
          <p:spPr>
            <a:xfrm>
              <a:off x="2403778" y="442100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086;p43">
              <a:extLst>
                <a:ext uri="{FF2B5EF4-FFF2-40B4-BE49-F238E27FC236}">
                  <a16:creationId xmlns:a16="http://schemas.microsoft.com/office/drawing/2014/main" id="{38D8265B-4FAE-B620-6EE6-101EB80E8295}"/>
                </a:ext>
              </a:extLst>
            </p:cNvPr>
            <p:cNvSpPr/>
            <p:nvPr/>
          </p:nvSpPr>
          <p:spPr>
            <a:xfrm>
              <a:off x="2403778" y="4421002"/>
              <a:ext cx="15395" cy="15337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087;p43">
              <a:extLst>
                <a:ext uri="{FF2B5EF4-FFF2-40B4-BE49-F238E27FC236}">
                  <a16:creationId xmlns:a16="http://schemas.microsoft.com/office/drawing/2014/main" id="{5AAF59F1-E8A2-7ACD-97AC-BFF14C4C4C18}"/>
                </a:ext>
              </a:extLst>
            </p:cNvPr>
            <p:cNvSpPr/>
            <p:nvPr/>
          </p:nvSpPr>
          <p:spPr>
            <a:xfrm>
              <a:off x="2704785" y="4421002"/>
              <a:ext cx="15395" cy="10244"/>
            </a:xfrm>
            <a:custGeom>
              <a:avLst/>
              <a:gdLst/>
              <a:ahLst/>
              <a:cxnLst/>
              <a:rect l="l" t="t" r="r" b="b"/>
              <a:pathLst>
                <a:path w="266" h="177" extrusionOk="0">
                  <a:moveTo>
                    <a:pt x="1" y="0"/>
                  </a:moveTo>
                  <a:lnTo>
                    <a:pt x="1" y="177"/>
                  </a:lnTo>
                  <a:lnTo>
                    <a:pt x="265" y="177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088;p43">
              <a:extLst>
                <a:ext uri="{FF2B5EF4-FFF2-40B4-BE49-F238E27FC236}">
                  <a16:creationId xmlns:a16="http://schemas.microsoft.com/office/drawing/2014/main" id="{3194CE45-FC5B-0611-6746-26ED926DDAF3}"/>
                </a:ext>
              </a:extLst>
            </p:cNvPr>
            <p:cNvSpPr/>
            <p:nvPr/>
          </p:nvSpPr>
          <p:spPr>
            <a:xfrm>
              <a:off x="2704785" y="4421002"/>
              <a:ext cx="15395" cy="10244"/>
            </a:xfrm>
            <a:custGeom>
              <a:avLst/>
              <a:gdLst/>
              <a:ahLst/>
              <a:cxnLst/>
              <a:rect l="l" t="t" r="r" b="b"/>
              <a:pathLst>
                <a:path w="266" h="177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177"/>
                  </a:lnTo>
                  <a:lnTo>
                    <a:pt x="265" y="177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089;p43">
              <a:extLst>
                <a:ext uri="{FF2B5EF4-FFF2-40B4-BE49-F238E27FC236}">
                  <a16:creationId xmlns:a16="http://schemas.microsoft.com/office/drawing/2014/main" id="{5025C582-EAB0-B2B7-0600-3F9668AD1EE4}"/>
                </a:ext>
              </a:extLst>
            </p:cNvPr>
            <p:cNvSpPr/>
            <p:nvPr/>
          </p:nvSpPr>
          <p:spPr>
            <a:xfrm>
              <a:off x="2704785" y="1270591"/>
              <a:ext cx="17941" cy="109731"/>
            </a:xfrm>
            <a:custGeom>
              <a:avLst/>
              <a:gdLst/>
              <a:ahLst/>
              <a:cxnLst/>
              <a:rect l="l" t="t" r="r" b="b"/>
              <a:pathLst>
                <a:path w="310" h="1896" extrusionOk="0">
                  <a:moveTo>
                    <a:pt x="1" y="1"/>
                  </a:moveTo>
                  <a:lnTo>
                    <a:pt x="1" y="1896"/>
                  </a:lnTo>
                  <a:lnTo>
                    <a:pt x="309" y="1896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090;p43">
              <a:extLst>
                <a:ext uri="{FF2B5EF4-FFF2-40B4-BE49-F238E27FC236}">
                  <a16:creationId xmlns:a16="http://schemas.microsoft.com/office/drawing/2014/main" id="{CA03AC7D-05F0-FDC2-3B22-D902DD705880}"/>
                </a:ext>
              </a:extLst>
            </p:cNvPr>
            <p:cNvSpPr/>
            <p:nvPr/>
          </p:nvSpPr>
          <p:spPr>
            <a:xfrm>
              <a:off x="2658890" y="1319090"/>
              <a:ext cx="109731" cy="15337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4"/>
                  </a:lnTo>
                  <a:lnTo>
                    <a:pt x="1896" y="264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091;p43">
              <a:extLst>
                <a:ext uri="{FF2B5EF4-FFF2-40B4-BE49-F238E27FC236}">
                  <a16:creationId xmlns:a16="http://schemas.microsoft.com/office/drawing/2014/main" id="{9378F2B0-8D50-F98C-F042-FCA2251D0C9D}"/>
                </a:ext>
              </a:extLst>
            </p:cNvPr>
            <p:cNvSpPr/>
            <p:nvPr/>
          </p:nvSpPr>
          <p:spPr>
            <a:xfrm>
              <a:off x="2704785" y="2824122"/>
              <a:ext cx="17941" cy="107185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092;p43">
              <a:extLst>
                <a:ext uri="{FF2B5EF4-FFF2-40B4-BE49-F238E27FC236}">
                  <a16:creationId xmlns:a16="http://schemas.microsoft.com/office/drawing/2014/main" id="{A78DA6E5-5B0E-F040-948C-35D41B2FF333}"/>
                </a:ext>
              </a:extLst>
            </p:cNvPr>
            <p:cNvSpPr/>
            <p:nvPr/>
          </p:nvSpPr>
          <p:spPr>
            <a:xfrm>
              <a:off x="2658890" y="2870017"/>
              <a:ext cx="109731" cy="15395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093;p43">
              <a:extLst>
                <a:ext uri="{FF2B5EF4-FFF2-40B4-BE49-F238E27FC236}">
                  <a16:creationId xmlns:a16="http://schemas.microsoft.com/office/drawing/2014/main" id="{460B4C70-E5D9-F69D-0236-B1899A568B6F}"/>
                </a:ext>
              </a:extLst>
            </p:cNvPr>
            <p:cNvSpPr/>
            <p:nvPr/>
          </p:nvSpPr>
          <p:spPr>
            <a:xfrm>
              <a:off x="1153858" y="1270591"/>
              <a:ext cx="15337" cy="109731"/>
            </a:xfrm>
            <a:custGeom>
              <a:avLst/>
              <a:gdLst/>
              <a:ahLst/>
              <a:cxnLst/>
              <a:rect l="l" t="t" r="r" b="b"/>
              <a:pathLst>
                <a:path w="265" h="1896" extrusionOk="0">
                  <a:moveTo>
                    <a:pt x="0" y="1"/>
                  </a:moveTo>
                  <a:lnTo>
                    <a:pt x="0" y="1896"/>
                  </a:lnTo>
                  <a:lnTo>
                    <a:pt x="265" y="1896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094;p43">
              <a:extLst>
                <a:ext uri="{FF2B5EF4-FFF2-40B4-BE49-F238E27FC236}">
                  <a16:creationId xmlns:a16="http://schemas.microsoft.com/office/drawing/2014/main" id="{58ACE5E8-4615-99F6-8576-6FF4FCDF5320}"/>
                </a:ext>
              </a:extLst>
            </p:cNvPr>
            <p:cNvSpPr/>
            <p:nvPr/>
          </p:nvSpPr>
          <p:spPr>
            <a:xfrm>
              <a:off x="1107905" y="1319090"/>
              <a:ext cx="109789" cy="15337"/>
            </a:xfrm>
            <a:custGeom>
              <a:avLst/>
              <a:gdLst/>
              <a:ahLst/>
              <a:cxnLst/>
              <a:rect l="l" t="t" r="r" b="b"/>
              <a:pathLst>
                <a:path w="1897" h="265" extrusionOk="0">
                  <a:moveTo>
                    <a:pt x="1" y="0"/>
                  </a:moveTo>
                  <a:lnTo>
                    <a:pt x="1" y="264"/>
                  </a:lnTo>
                  <a:lnTo>
                    <a:pt x="1896" y="264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095;p43">
              <a:extLst>
                <a:ext uri="{FF2B5EF4-FFF2-40B4-BE49-F238E27FC236}">
                  <a16:creationId xmlns:a16="http://schemas.microsoft.com/office/drawing/2014/main" id="{18138DEA-B4A9-3DC3-90BB-5F985B1B6070}"/>
                </a:ext>
              </a:extLst>
            </p:cNvPr>
            <p:cNvSpPr/>
            <p:nvPr/>
          </p:nvSpPr>
          <p:spPr>
            <a:xfrm>
              <a:off x="1153858" y="2824122"/>
              <a:ext cx="15337" cy="107185"/>
            </a:xfrm>
            <a:custGeom>
              <a:avLst/>
              <a:gdLst/>
              <a:ahLst/>
              <a:cxnLst/>
              <a:rect l="l" t="t" r="r" b="b"/>
              <a:pathLst>
                <a:path w="265" h="1852" extrusionOk="0">
                  <a:moveTo>
                    <a:pt x="0" y="0"/>
                  </a:moveTo>
                  <a:lnTo>
                    <a:pt x="0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096;p43">
              <a:extLst>
                <a:ext uri="{FF2B5EF4-FFF2-40B4-BE49-F238E27FC236}">
                  <a16:creationId xmlns:a16="http://schemas.microsoft.com/office/drawing/2014/main" id="{D9B1F368-2D4A-7ED1-A6F2-7E8AF0FDC1C0}"/>
                </a:ext>
              </a:extLst>
            </p:cNvPr>
            <p:cNvSpPr/>
            <p:nvPr/>
          </p:nvSpPr>
          <p:spPr>
            <a:xfrm>
              <a:off x="1107905" y="2870017"/>
              <a:ext cx="109789" cy="15395"/>
            </a:xfrm>
            <a:custGeom>
              <a:avLst/>
              <a:gdLst/>
              <a:ahLst/>
              <a:cxnLst/>
              <a:rect l="l" t="t" r="r" b="b"/>
              <a:pathLst>
                <a:path w="1897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097;p43">
              <a:extLst>
                <a:ext uri="{FF2B5EF4-FFF2-40B4-BE49-F238E27FC236}">
                  <a16:creationId xmlns:a16="http://schemas.microsoft.com/office/drawing/2014/main" id="{483CA423-4940-4619-5C0F-46053A041F0A}"/>
                </a:ext>
              </a:extLst>
            </p:cNvPr>
            <p:cNvSpPr/>
            <p:nvPr/>
          </p:nvSpPr>
          <p:spPr>
            <a:xfrm>
              <a:off x="1153858" y="4375107"/>
              <a:ext cx="15337" cy="107185"/>
            </a:xfrm>
            <a:custGeom>
              <a:avLst/>
              <a:gdLst/>
              <a:ahLst/>
              <a:cxnLst/>
              <a:rect l="l" t="t" r="r" b="b"/>
              <a:pathLst>
                <a:path w="265" h="1852" extrusionOk="0">
                  <a:moveTo>
                    <a:pt x="0" y="0"/>
                  </a:moveTo>
                  <a:lnTo>
                    <a:pt x="0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098;p43">
              <a:extLst>
                <a:ext uri="{FF2B5EF4-FFF2-40B4-BE49-F238E27FC236}">
                  <a16:creationId xmlns:a16="http://schemas.microsoft.com/office/drawing/2014/main" id="{C480784A-68E4-945E-A9B1-8E4AD23BDDF3}"/>
                </a:ext>
              </a:extLst>
            </p:cNvPr>
            <p:cNvSpPr/>
            <p:nvPr/>
          </p:nvSpPr>
          <p:spPr>
            <a:xfrm>
              <a:off x="1107905" y="4421002"/>
              <a:ext cx="109789" cy="15337"/>
            </a:xfrm>
            <a:custGeom>
              <a:avLst/>
              <a:gdLst/>
              <a:ahLst/>
              <a:cxnLst/>
              <a:rect l="l" t="t" r="r" b="b"/>
              <a:pathLst>
                <a:path w="1897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099;p43">
              <a:extLst>
                <a:ext uri="{FF2B5EF4-FFF2-40B4-BE49-F238E27FC236}">
                  <a16:creationId xmlns:a16="http://schemas.microsoft.com/office/drawing/2014/main" id="{33A9B778-E5B6-FF55-CBE1-232716F75DAD}"/>
                </a:ext>
              </a:extLst>
            </p:cNvPr>
            <p:cNvSpPr/>
            <p:nvPr/>
          </p:nvSpPr>
          <p:spPr>
            <a:xfrm>
              <a:off x="2704785" y="4375107"/>
              <a:ext cx="17941" cy="107185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100;p43">
              <a:extLst>
                <a:ext uri="{FF2B5EF4-FFF2-40B4-BE49-F238E27FC236}">
                  <a16:creationId xmlns:a16="http://schemas.microsoft.com/office/drawing/2014/main" id="{BAD508DC-6BC3-62EC-DDF3-C091796DCD8B}"/>
                </a:ext>
              </a:extLst>
            </p:cNvPr>
            <p:cNvSpPr/>
            <p:nvPr/>
          </p:nvSpPr>
          <p:spPr>
            <a:xfrm>
              <a:off x="2658890" y="4421002"/>
              <a:ext cx="109731" cy="15337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101;p43">
              <a:extLst>
                <a:ext uri="{FF2B5EF4-FFF2-40B4-BE49-F238E27FC236}">
                  <a16:creationId xmlns:a16="http://schemas.microsoft.com/office/drawing/2014/main" id="{D235EE70-BC61-1C7D-0C77-2E44C725F25A}"/>
                </a:ext>
              </a:extLst>
            </p:cNvPr>
            <p:cNvSpPr/>
            <p:nvPr/>
          </p:nvSpPr>
          <p:spPr>
            <a:xfrm>
              <a:off x="2706479" y="1334369"/>
              <a:ext cx="15337" cy="3101984"/>
            </a:xfrm>
            <a:custGeom>
              <a:avLst/>
              <a:gdLst/>
              <a:ahLst/>
              <a:cxnLst/>
              <a:rect l="l" t="t" r="r" b="b"/>
              <a:pathLst>
                <a:path w="265" h="53598" extrusionOk="0">
                  <a:moveTo>
                    <a:pt x="0" y="0"/>
                  </a:move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  <a:close/>
                  <a:moveTo>
                    <a:pt x="0" y="5378"/>
                  </a:moveTo>
                  <a:lnTo>
                    <a:pt x="0" y="10447"/>
                  </a:lnTo>
                  <a:lnTo>
                    <a:pt x="265" y="10447"/>
                  </a:lnTo>
                  <a:lnTo>
                    <a:pt x="265" y="5378"/>
                  </a:lnTo>
                  <a:close/>
                  <a:moveTo>
                    <a:pt x="0" y="10755"/>
                  </a:moveTo>
                  <a:lnTo>
                    <a:pt x="0" y="15824"/>
                  </a:lnTo>
                  <a:lnTo>
                    <a:pt x="265" y="15824"/>
                  </a:lnTo>
                  <a:lnTo>
                    <a:pt x="265" y="10755"/>
                  </a:lnTo>
                  <a:close/>
                  <a:moveTo>
                    <a:pt x="0" y="16089"/>
                  </a:moveTo>
                  <a:lnTo>
                    <a:pt x="0" y="21201"/>
                  </a:lnTo>
                  <a:lnTo>
                    <a:pt x="265" y="21201"/>
                  </a:lnTo>
                  <a:lnTo>
                    <a:pt x="265" y="16089"/>
                  </a:lnTo>
                  <a:close/>
                  <a:moveTo>
                    <a:pt x="0" y="21466"/>
                  </a:moveTo>
                  <a:lnTo>
                    <a:pt x="0" y="26579"/>
                  </a:lnTo>
                  <a:lnTo>
                    <a:pt x="265" y="26579"/>
                  </a:lnTo>
                  <a:lnTo>
                    <a:pt x="265" y="21466"/>
                  </a:lnTo>
                  <a:close/>
                  <a:moveTo>
                    <a:pt x="0" y="26843"/>
                  </a:moveTo>
                  <a:lnTo>
                    <a:pt x="0" y="31956"/>
                  </a:lnTo>
                  <a:lnTo>
                    <a:pt x="265" y="31956"/>
                  </a:lnTo>
                  <a:lnTo>
                    <a:pt x="265" y="26843"/>
                  </a:lnTo>
                  <a:close/>
                  <a:moveTo>
                    <a:pt x="0" y="32221"/>
                  </a:moveTo>
                  <a:lnTo>
                    <a:pt x="0" y="37334"/>
                  </a:lnTo>
                  <a:lnTo>
                    <a:pt x="265" y="37334"/>
                  </a:lnTo>
                  <a:lnTo>
                    <a:pt x="265" y="32221"/>
                  </a:lnTo>
                  <a:close/>
                  <a:moveTo>
                    <a:pt x="0" y="37598"/>
                  </a:moveTo>
                  <a:lnTo>
                    <a:pt x="0" y="42711"/>
                  </a:lnTo>
                  <a:lnTo>
                    <a:pt x="265" y="42711"/>
                  </a:lnTo>
                  <a:lnTo>
                    <a:pt x="265" y="37598"/>
                  </a:lnTo>
                  <a:close/>
                  <a:moveTo>
                    <a:pt x="0" y="42975"/>
                  </a:moveTo>
                  <a:lnTo>
                    <a:pt x="0" y="48088"/>
                  </a:lnTo>
                  <a:lnTo>
                    <a:pt x="265" y="48088"/>
                  </a:lnTo>
                  <a:lnTo>
                    <a:pt x="265" y="42975"/>
                  </a:lnTo>
                  <a:close/>
                  <a:moveTo>
                    <a:pt x="0" y="48353"/>
                  </a:moveTo>
                  <a:lnTo>
                    <a:pt x="0" y="53598"/>
                  </a:lnTo>
                  <a:lnTo>
                    <a:pt x="44" y="53598"/>
                  </a:lnTo>
                  <a:lnTo>
                    <a:pt x="44" y="53333"/>
                  </a:lnTo>
                  <a:lnTo>
                    <a:pt x="265" y="53333"/>
                  </a:lnTo>
                  <a:lnTo>
                    <a:pt x="265" y="483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102;p43">
            <a:extLst>
              <a:ext uri="{FF2B5EF4-FFF2-40B4-BE49-F238E27FC236}">
                <a16:creationId xmlns:a16="http://schemas.microsoft.com/office/drawing/2014/main" id="{CEA2AF74-70E5-0563-6C50-2F39C24BB823}"/>
              </a:ext>
            </a:extLst>
          </p:cNvPr>
          <p:cNvGrpSpPr/>
          <p:nvPr/>
        </p:nvGrpSpPr>
        <p:grpSpPr>
          <a:xfrm>
            <a:off x="5800815" y="3305197"/>
            <a:ext cx="856268" cy="913150"/>
            <a:chOff x="940342" y="821389"/>
            <a:chExt cx="696153" cy="742398"/>
          </a:xfrm>
        </p:grpSpPr>
        <p:grpSp>
          <p:nvGrpSpPr>
            <p:cNvPr id="1824" name="Google Shape;1103;p43">
              <a:extLst>
                <a:ext uri="{FF2B5EF4-FFF2-40B4-BE49-F238E27FC236}">
                  <a16:creationId xmlns:a16="http://schemas.microsoft.com/office/drawing/2014/main" id="{3C06B129-31D1-8C7D-468B-0DBB8371B61F}"/>
                </a:ext>
              </a:extLst>
            </p:cNvPr>
            <p:cNvGrpSpPr/>
            <p:nvPr/>
          </p:nvGrpSpPr>
          <p:grpSpPr>
            <a:xfrm>
              <a:off x="1138792" y="1080089"/>
              <a:ext cx="497703" cy="483698"/>
              <a:chOff x="794331" y="401591"/>
              <a:chExt cx="516235" cy="501709"/>
            </a:xfrm>
          </p:grpSpPr>
          <p:sp>
            <p:nvSpPr>
              <p:cNvPr id="1837" name="Google Shape;1104;p43">
                <a:extLst>
                  <a:ext uri="{FF2B5EF4-FFF2-40B4-BE49-F238E27FC236}">
                    <a16:creationId xmlns:a16="http://schemas.microsoft.com/office/drawing/2014/main" id="{0C460D84-5489-1C8C-6886-5F92D7A80055}"/>
                  </a:ext>
                </a:extLst>
              </p:cNvPr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105;p43">
                <a:extLst>
                  <a:ext uri="{FF2B5EF4-FFF2-40B4-BE49-F238E27FC236}">
                    <a16:creationId xmlns:a16="http://schemas.microsoft.com/office/drawing/2014/main" id="{FFC14727-0FC6-6F3C-7F4F-32D0922BF339}"/>
                  </a:ext>
                </a:extLst>
              </p:cNvPr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106;p43">
                <a:extLst>
                  <a:ext uri="{FF2B5EF4-FFF2-40B4-BE49-F238E27FC236}">
                    <a16:creationId xmlns:a16="http://schemas.microsoft.com/office/drawing/2014/main" id="{2A87D8E8-9C5E-0979-A2A7-612349E52DAC}"/>
                  </a:ext>
                </a:extLst>
              </p:cNvPr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107;p43">
                <a:extLst>
                  <a:ext uri="{FF2B5EF4-FFF2-40B4-BE49-F238E27FC236}">
                    <a16:creationId xmlns:a16="http://schemas.microsoft.com/office/drawing/2014/main" id="{54707102-4E8B-A673-F0EF-CB6B73441353}"/>
                  </a:ext>
                </a:extLst>
              </p:cNvPr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108;p43">
                <a:extLst>
                  <a:ext uri="{FF2B5EF4-FFF2-40B4-BE49-F238E27FC236}">
                    <a16:creationId xmlns:a16="http://schemas.microsoft.com/office/drawing/2014/main" id="{E247ACEB-9AEE-205C-13AF-C03BFD7C4CC0}"/>
                  </a:ext>
                </a:extLst>
              </p:cNvPr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5" name="Google Shape;1109;p43">
              <a:extLst>
                <a:ext uri="{FF2B5EF4-FFF2-40B4-BE49-F238E27FC236}">
                  <a16:creationId xmlns:a16="http://schemas.microsoft.com/office/drawing/2014/main" id="{C4AAA846-4817-7967-D429-F0A6244EACCF}"/>
                </a:ext>
              </a:extLst>
            </p:cNvPr>
            <p:cNvGrpSpPr/>
            <p:nvPr/>
          </p:nvGrpSpPr>
          <p:grpSpPr>
            <a:xfrm>
              <a:off x="1039567" y="950739"/>
              <a:ext cx="497703" cy="483698"/>
              <a:chOff x="794331" y="401591"/>
              <a:chExt cx="516235" cy="501709"/>
            </a:xfrm>
          </p:grpSpPr>
          <p:sp>
            <p:nvSpPr>
              <p:cNvPr id="1832" name="Google Shape;1110;p43">
                <a:extLst>
                  <a:ext uri="{FF2B5EF4-FFF2-40B4-BE49-F238E27FC236}">
                    <a16:creationId xmlns:a16="http://schemas.microsoft.com/office/drawing/2014/main" id="{9F44ECE0-4FAB-85C5-48A8-146556920E5B}"/>
                  </a:ext>
                </a:extLst>
              </p:cNvPr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111;p43">
                <a:extLst>
                  <a:ext uri="{FF2B5EF4-FFF2-40B4-BE49-F238E27FC236}">
                    <a16:creationId xmlns:a16="http://schemas.microsoft.com/office/drawing/2014/main" id="{BF9513B5-8A1A-7DF5-FD45-2B6CF7087BE1}"/>
                  </a:ext>
                </a:extLst>
              </p:cNvPr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112;p43">
                <a:extLst>
                  <a:ext uri="{FF2B5EF4-FFF2-40B4-BE49-F238E27FC236}">
                    <a16:creationId xmlns:a16="http://schemas.microsoft.com/office/drawing/2014/main" id="{CFD642D4-DF2A-7136-3634-42F9F07BE7EB}"/>
                  </a:ext>
                </a:extLst>
              </p:cNvPr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113;p43">
                <a:extLst>
                  <a:ext uri="{FF2B5EF4-FFF2-40B4-BE49-F238E27FC236}">
                    <a16:creationId xmlns:a16="http://schemas.microsoft.com/office/drawing/2014/main" id="{00CFB916-4444-A017-3984-1210284150BA}"/>
                  </a:ext>
                </a:extLst>
              </p:cNvPr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114;p43">
                <a:extLst>
                  <a:ext uri="{FF2B5EF4-FFF2-40B4-BE49-F238E27FC236}">
                    <a16:creationId xmlns:a16="http://schemas.microsoft.com/office/drawing/2014/main" id="{C794A905-4EFD-A815-CE1A-2A2560CA78F4}"/>
                  </a:ext>
                </a:extLst>
              </p:cNvPr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6" name="Google Shape;1115;p43">
              <a:extLst>
                <a:ext uri="{FF2B5EF4-FFF2-40B4-BE49-F238E27FC236}">
                  <a16:creationId xmlns:a16="http://schemas.microsoft.com/office/drawing/2014/main" id="{C4AD6C8D-19D6-BE1F-DC1F-119388E05A45}"/>
                </a:ext>
              </a:extLst>
            </p:cNvPr>
            <p:cNvGrpSpPr/>
            <p:nvPr/>
          </p:nvGrpSpPr>
          <p:grpSpPr>
            <a:xfrm>
              <a:off x="940342" y="821389"/>
              <a:ext cx="497703" cy="483698"/>
              <a:chOff x="794331" y="401591"/>
              <a:chExt cx="516235" cy="501709"/>
            </a:xfrm>
          </p:grpSpPr>
          <p:sp>
            <p:nvSpPr>
              <p:cNvPr id="1827" name="Google Shape;1116;p43">
                <a:extLst>
                  <a:ext uri="{FF2B5EF4-FFF2-40B4-BE49-F238E27FC236}">
                    <a16:creationId xmlns:a16="http://schemas.microsoft.com/office/drawing/2014/main" id="{67404557-4CD7-2F46-DBD7-572FA807D98D}"/>
                  </a:ext>
                </a:extLst>
              </p:cNvPr>
              <p:cNvSpPr/>
              <p:nvPr/>
            </p:nvSpPr>
            <p:spPr>
              <a:xfrm>
                <a:off x="794331" y="401591"/>
                <a:ext cx="516235" cy="501709"/>
              </a:xfrm>
              <a:custGeom>
                <a:avLst/>
                <a:gdLst/>
                <a:ahLst/>
                <a:cxnLst/>
                <a:rect l="l" t="t" r="r" b="b"/>
                <a:pathLst>
                  <a:path w="23420" h="22761" extrusionOk="0">
                    <a:moveTo>
                      <a:pt x="1" y="1"/>
                    </a:moveTo>
                    <a:lnTo>
                      <a:pt x="1" y="22761"/>
                    </a:lnTo>
                    <a:lnTo>
                      <a:pt x="23420" y="22761"/>
                    </a:lnTo>
                    <a:lnTo>
                      <a:pt x="2342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117;p43">
                <a:extLst>
                  <a:ext uri="{FF2B5EF4-FFF2-40B4-BE49-F238E27FC236}">
                    <a16:creationId xmlns:a16="http://schemas.microsoft.com/office/drawing/2014/main" id="{583B963D-4B2E-8EF1-11FD-C808EF0DE174}"/>
                  </a:ext>
                </a:extLst>
              </p:cNvPr>
              <p:cNvSpPr/>
              <p:nvPr/>
            </p:nvSpPr>
            <p:spPr>
              <a:xfrm>
                <a:off x="826447" y="497189"/>
                <a:ext cx="452004" cy="373995"/>
              </a:xfrm>
              <a:custGeom>
                <a:avLst/>
                <a:gdLst/>
                <a:ahLst/>
                <a:cxnLst/>
                <a:rect l="l" t="t" r="r" b="b"/>
                <a:pathLst>
                  <a:path w="20506" h="16967" extrusionOk="0">
                    <a:moveTo>
                      <a:pt x="1" y="1"/>
                    </a:moveTo>
                    <a:lnTo>
                      <a:pt x="1" y="16967"/>
                    </a:lnTo>
                    <a:lnTo>
                      <a:pt x="20506" y="16967"/>
                    </a:lnTo>
                    <a:lnTo>
                      <a:pt x="20506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118;p43">
                <a:extLst>
                  <a:ext uri="{FF2B5EF4-FFF2-40B4-BE49-F238E27FC236}">
                    <a16:creationId xmlns:a16="http://schemas.microsoft.com/office/drawing/2014/main" id="{0F113EFF-5F23-D3DB-6C30-4D7E6A59A870}"/>
                  </a:ext>
                </a:extLst>
              </p:cNvPr>
              <p:cNvSpPr/>
              <p:nvPr/>
            </p:nvSpPr>
            <p:spPr>
              <a:xfrm>
                <a:off x="1168304" y="449026"/>
                <a:ext cx="20676" cy="3064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119;p43">
                <a:extLst>
                  <a:ext uri="{FF2B5EF4-FFF2-40B4-BE49-F238E27FC236}">
                    <a16:creationId xmlns:a16="http://schemas.microsoft.com/office/drawing/2014/main" id="{CD82191E-ABF1-C272-77FD-F259A94C1DC2}"/>
                  </a:ext>
                </a:extLst>
              </p:cNvPr>
              <p:cNvSpPr/>
              <p:nvPr/>
            </p:nvSpPr>
            <p:spPr>
              <a:xfrm>
                <a:off x="1253961" y="442127"/>
                <a:ext cx="16091" cy="16091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120;p43">
                <a:extLst>
                  <a:ext uri="{FF2B5EF4-FFF2-40B4-BE49-F238E27FC236}">
                    <a16:creationId xmlns:a16="http://schemas.microsoft.com/office/drawing/2014/main" id="{C2DE3F71-A236-D501-075B-6D6CF31EEE06}"/>
                  </a:ext>
                </a:extLst>
              </p:cNvPr>
              <p:cNvSpPr/>
              <p:nvPr/>
            </p:nvSpPr>
            <p:spPr>
              <a:xfrm>
                <a:off x="1211132" y="441377"/>
                <a:ext cx="18383" cy="17612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42" name="Google Shape;1121;p43">
            <a:extLst>
              <a:ext uri="{FF2B5EF4-FFF2-40B4-BE49-F238E27FC236}">
                <a16:creationId xmlns:a16="http://schemas.microsoft.com/office/drawing/2014/main" id="{32901C2E-7DEA-5446-518E-728BC0535145}"/>
              </a:ext>
            </a:extLst>
          </p:cNvPr>
          <p:cNvGrpSpPr/>
          <p:nvPr/>
        </p:nvGrpSpPr>
        <p:grpSpPr>
          <a:xfrm>
            <a:off x="7345658" y="1809450"/>
            <a:ext cx="313200" cy="313200"/>
            <a:chOff x="2053583" y="3822225"/>
            <a:chExt cx="313200" cy="313200"/>
          </a:xfrm>
        </p:grpSpPr>
        <p:sp>
          <p:nvSpPr>
            <p:cNvPr id="1843" name="Google Shape;1122;p43">
              <a:extLst>
                <a:ext uri="{FF2B5EF4-FFF2-40B4-BE49-F238E27FC236}">
                  <a16:creationId xmlns:a16="http://schemas.microsoft.com/office/drawing/2014/main" id="{8A8D3A7C-4868-EC60-DE46-E7703EFEFA51}"/>
                </a:ext>
              </a:extLst>
            </p:cNvPr>
            <p:cNvSpPr/>
            <p:nvPr/>
          </p:nvSpPr>
          <p:spPr>
            <a:xfrm>
              <a:off x="2053583" y="3822225"/>
              <a:ext cx="313200" cy="313200"/>
            </a:xfrm>
            <a:prstGeom prst="ellipse">
              <a:avLst/>
            </a:pr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123;p43">
              <a:extLst>
                <a:ext uri="{FF2B5EF4-FFF2-40B4-BE49-F238E27FC236}">
                  <a16:creationId xmlns:a16="http://schemas.microsoft.com/office/drawing/2014/main" id="{EBA7A461-9DFE-AB8B-A00D-C40FA464E457}"/>
                </a:ext>
              </a:extLst>
            </p:cNvPr>
            <p:cNvSpPr/>
            <p:nvPr/>
          </p:nvSpPr>
          <p:spPr>
            <a:xfrm>
              <a:off x="2104128" y="3872769"/>
              <a:ext cx="211800" cy="211800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5" name="Google Shape;1124;p43">
            <a:extLst>
              <a:ext uri="{FF2B5EF4-FFF2-40B4-BE49-F238E27FC236}">
                <a16:creationId xmlns:a16="http://schemas.microsoft.com/office/drawing/2014/main" id="{AB69EFC4-7FD2-137D-4003-E9A7269239E5}"/>
              </a:ext>
            </a:extLst>
          </p:cNvPr>
          <p:cNvSpPr/>
          <p:nvPr/>
        </p:nvSpPr>
        <p:spPr>
          <a:xfrm rot="10800000">
            <a:off x="5857916" y="1992010"/>
            <a:ext cx="182971" cy="181271"/>
          </a:xfrm>
          <a:custGeom>
            <a:avLst/>
            <a:gdLst/>
            <a:ahLst/>
            <a:cxnLst/>
            <a:rect l="l" t="t" r="r" b="b"/>
            <a:pathLst>
              <a:path w="3678" h="3644" fill="none" extrusionOk="0">
                <a:moveTo>
                  <a:pt x="3157" y="0"/>
                </a:moveTo>
                <a:lnTo>
                  <a:pt x="1839" y="1319"/>
                </a:lnTo>
                <a:lnTo>
                  <a:pt x="486" y="0"/>
                </a:lnTo>
                <a:lnTo>
                  <a:pt x="0" y="486"/>
                </a:lnTo>
                <a:lnTo>
                  <a:pt x="1319" y="1805"/>
                </a:lnTo>
                <a:lnTo>
                  <a:pt x="0" y="3158"/>
                </a:lnTo>
                <a:lnTo>
                  <a:pt x="486" y="3643"/>
                </a:lnTo>
                <a:lnTo>
                  <a:pt x="1839" y="2325"/>
                </a:lnTo>
                <a:lnTo>
                  <a:pt x="3157" y="3643"/>
                </a:lnTo>
                <a:lnTo>
                  <a:pt x="3678" y="3158"/>
                </a:lnTo>
                <a:lnTo>
                  <a:pt x="2325" y="1805"/>
                </a:lnTo>
                <a:lnTo>
                  <a:pt x="3678" y="486"/>
                </a:lnTo>
                <a:lnTo>
                  <a:pt x="3157" y="0"/>
                </a:lnTo>
                <a:lnTo>
                  <a:pt x="3157" y="0"/>
                </a:lnTo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46" name="Google Shape;1125;p43">
            <a:extLst>
              <a:ext uri="{FF2B5EF4-FFF2-40B4-BE49-F238E27FC236}">
                <a16:creationId xmlns:a16="http://schemas.microsoft.com/office/drawing/2014/main" id="{53FFC2FD-27E5-94A6-6E47-D5F607A6CF1A}"/>
              </a:ext>
            </a:extLst>
          </p:cNvPr>
          <p:cNvGrpSpPr/>
          <p:nvPr/>
        </p:nvGrpSpPr>
        <p:grpSpPr>
          <a:xfrm>
            <a:off x="7380738" y="2667762"/>
            <a:ext cx="943213" cy="637439"/>
            <a:chOff x="895750" y="3092090"/>
            <a:chExt cx="831391" cy="561868"/>
          </a:xfrm>
        </p:grpSpPr>
        <p:grpSp>
          <p:nvGrpSpPr>
            <p:cNvPr id="1847" name="Google Shape;1126;p43">
              <a:extLst>
                <a:ext uri="{FF2B5EF4-FFF2-40B4-BE49-F238E27FC236}">
                  <a16:creationId xmlns:a16="http://schemas.microsoft.com/office/drawing/2014/main" id="{0DCC0278-AB59-5D9E-06AE-9908F8BEBEDE}"/>
                </a:ext>
              </a:extLst>
            </p:cNvPr>
            <p:cNvGrpSpPr/>
            <p:nvPr/>
          </p:nvGrpSpPr>
          <p:grpSpPr>
            <a:xfrm>
              <a:off x="1013506" y="3092090"/>
              <a:ext cx="713634" cy="457038"/>
              <a:chOff x="1059431" y="4116790"/>
              <a:chExt cx="713634" cy="457038"/>
            </a:xfrm>
          </p:grpSpPr>
          <p:sp>
            <p:nvSpPr>
              <p:cNvPr id="1853" name="Google Shape;1127;p43">
                <a:extLst>
                  <a:ext uri="{FF2B5EF4-FFF2-40B4-BE49-F238E27FC236}">
                    <a16:creationId xmlns:a16="http://schemas.microsoft.com/office/drawing/2014/main" id="{A8A75727-2B24-271F-F313-A1119651E38B}"/>
                  </a:ext>
                </a:extLst>
              </p:cNvPr>
              <p:cNvSpPr/>
              <p:nvPr/>
            </p:nvSpPr>
            <p:spPr>
              <a:xfrm>
                <a:off x="1059431" y="4116790"/>
                <a:ext cx="713620" cy="66310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854" name="Google Shape;1128;p43">
                <a:extLst>
                  <a:ext uri="{FF2B5EF4-FFF2-40B4-BE49-F238E27FC236}">
                    <a16:creationId xmlns:a16="http://schemas.microsoft.com/office/drawing/2014/main" id="{F8CF1694-3FCA-11BC-B2BE-3F4A5503C4D5}"/>
                  </a:ext>
                </a:extLst>
              </p:cNvPr>
              <p:cNvGrpSpPr/>
              <p:nvPr/>
            </p:nvGrpSpPr>
            <p:grpSpPr>
              <a:xfrm>
                <a:off x="1724274" y="4137245"/>
                <a:ext cx="24417" cy="23433"/>
                <a:chOff x="1724274" y="4137245"/>
                <a:chExt cx="24417" cy="23433"/>
              </a:xfrm>
            </p:grpSpPr>
            <p:sp>
              <p:nvSpPr>
                <p:cNvPr id="1856" name="Google Shape;1129;p43">
                  <a:extLst>
                    <a:ext uri="{FF2B5EF4-FFF2-40B4-BE49-F238E27FC236}">
                      <a16:creationId xmlns:a16="http://schemas.microsoft.com/office/drawing/2014/main" id="{02F5CAB6-6299-78D6-B9EF-B1A923BAABDE}"/>
                    </a:ext>
                  </a:extLst>
                </p:cNvPr>
                <p:cNvSpPr/>
                <p:nvPr/>
              </p:nvSpPr>
              <p:spPr>
                <a:xfrm>
                  <a:off x="1724274" y="4137245"/>
                  <a:ext cx="24417" cy="23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834" fill="none" extrusionOk="0">
                      <a:moveTo>
                        <a:pt x="1" y="1"/>
                      </a:moveTo>
                      <a:lnTo>
                        <a:pt x="868" y="833"/>
                      </a:lnTo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57" name="Google Shape;1130;p43">
                  <a:extLst>
                    <a:ext uri="{FF2B5EF4-FFF2-40B4-BE49-F238E27FC236}">
                      <a16:creationId xmlns:a16="http://schemas.microsoft.com/office/drawing/2014/main" id="{C3F4D4CA-DB49-EFF4-8F77-ED947CC64FD1}"/>
                    </a:ext>
                  </a:extLst>
                </p:cNvPr>
                <p:cNvSpPr/>
                <p:nvPr/>
              </p:nvSpPr>
              <p:spPr>
                <a:xfrm>
                  <a:off x="1724274" y="4137245"/>
                  <a:ext cx="24417" cy="23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" h="834" fill="none" extrusionOk="0">
                      <a:moveTo>
                        <a:pt x="868" y="1"/>
                      </a:moveTo>
                      <a:lnTo>
                        <a:pt x="1" y="833"/>
                      </a:lnTo>
                    </a:path>
                  </a:pathLst>
                </a:custGeom>
                <a:solidFill>
                  <a:schemeClr val="lt1"/>
                </a:solidFill>
                <a:ln w="9525" cap="rnd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55" name="Google Shape;1131;p43">
                <a:extLst>
                  <a:ext uri="{FF2B5EF4-FFF2-40B4-BE49-F238E27FC236}">
                    <a16:creationId xmlns:a16="http://schemas.microsoft.com/office/drawing/2014/main" id="{B65E93B1-5732-9D38-8502-2C553927F132}"/>
                  </a:ext>
                </a:extLst>
              </p:cNvPr>
              <p:cNvSpPr/>
              <p:nvPr/>
            </p:nvSpPr>
            <p:spPr>
              <a:xfrm>
                <a:off x="1059445" y="4183100"/>
                <a:ext cx="713620" cy="390728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8" name="Google Shape;1132;p43">
              <a:extLst>
                <a:ext uri="{FF2B5EF4-FFF2-40B4-BE49-F238E27FC236}">
                  <a16:creationId xmlns:a16="http://schemas.microsoft.com/office/drawing/2014/main" id="{B7CA1A9D-AA44-3926-C4AF-4C4BE176EEED}"/>
                </a:ext>
              </a:extLst>
            </p:cNvPr>
            <p:cNvGrpSpPr/>
            <p:nvPr/>
          </p:nvGrpSpPr>
          <p:grpSpPr>
            <a:xfrm>
              <a:off x="895750" y="3196922"/>
              <a:ext cx="713634" cy="457036"/>
              <a:chOff x="8009738" y="538175"/>
              <a:chExt cx="634963" cy="406652"/>
            </a:xfrm>
          </p:grpSpPr>
          <p:sp>
            <p:nvSpPr>
              <p:cNvPr id="1849" name="Google Shape;1133;p43">
                <a:extLst>
                  <a:ext uri="{FF2B5EF4-FFF2-40B4-BE49-F238E27FC236}">
                    <a16:creationId xmlns:a16="http://schemas.microsoft.com/office/drawing/2014/main" id="{5AA06D3B-CC67-D431-ED31-928DBC4F36F4}"/>
                  </a:ext>
                </a:extLst>
              </p:cNvPr>
              <p:cNvSpPr/>
              <p:nvPr/>
            </p:nvSpPr>
            <p:spPr>
              <a:xfrm>
                <a:off x="8009738" y="538175"/>
                <a:ext cx="634950" cy="59000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134;p43">
                <a:extLst>
                  <a:ext uri="{FF2B5EF4-FFF2-40B4-BE49-F238E27FC236}">
                    <a16:creationId xmlns:a16="http://schemas.microsoft.com/office/drawing/2014/main" id="{E19AC941-7814-0F70-0309-749566E2DA2E}"/>
                  </a:ext>
                </a:extLst>
              </p:cNvPr>
              <p:cNvSpPr/>
              <p:nvPr/>
            </p:nvSpPr>
            <p:spPr>
              <a:xfrm>
                <a:off x="8601288" y="556375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1" y="1"/>
                    </a:moveTo>
                    <a:lnTo>
                      <a:pt x="868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135;p43">
                <a:extLst>
                  <a:ext uri="{FF2B5EF4-FFF2-40B4-BE49-F238E27FC236}">
                    <a16:creationId xmlns:a16="http://schemas.microsoft.com/office/drawing/2014/main" id="{09DB1940-7EE2-DC91-5436-C4C1FC4E6331}"/>
                  </a:ext>
                </a:extLst>
              </p:cNvPr>
              <p:cNvSpPr/>
              <p:nvPr/>
            </p:nvSpPr>
            <p:spPr>
              <a:xfrm>
                <a:off x="8601288" y="556375"/>
                <a:ext cx="21725" cy="20850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34" fill="none" extrusionOk="0">
                    <a:moveTo>
                      <a:pt x="868" y="1"/>
                    </a:moveTo>
                    <a:lnTo>
                      <a:pt x="1" y="833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136;p43">
                <a:extLst>
                  <a:ext uri="{FF2B5EF4-FFF2-40B4-BE49-F238E27FC236}">
                    <a16:creationId xmlns:a16="http://schemas.microsoft.com/office/drawing/2014/main" id="{2B8DCA48-F9FE-5A77-23E3-B697BDF8474F}"/>
                  </a:ext>
                </a:extLst>
              </p:cNvPr>
              <p:cNvSpPr/>
              <p:nvPr/>
            </p:nvSpPr>
            <p:spPr>
              <a:xfrm>
                <a:off x="8009750" y="597175"/>
                <a:ext cx="634950" cy="347652"/>
              </a:xfrm>
              <a:custGeom>
                <a:avLst/>
                <a:gdLst/>
                <a:ahLst/>
                <a:cxnLst/>
                <a:rect l="l" t="t" r="r" b="b"/>
                <a:pathLst>
                  <a:path w="25398" h="2360" extrusionOk="0">
                    <a:moveTo>
                      <a:pt x="1" y="0"/>
                    </a:moveTo>
                    <a:lnTo>
                      <a:pt x="1" y="2359"/>
                    </a:lnTo>
                    <a:lnTo>
                      <a:pt x="25398" y="2359"/>
                    </a:lnTo>
                    <a:lnTo>
                      <a:pt x="2539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58" name="Google Shape;1137;p43">
            <a:extLst>
              <a:ext uri="{FF2B5EF4-FFF2-40B4-BE49-F238E27FC236}">
                <a16:creationId xmlns:a16="http://schemas.microsoft.com/office/drawing/2014/main" id="{48D12ED2-E8D3-43CF-A664-574FA8873294}"/>
              </a:ext>
            </a:extLst>
          </p:cNvPr>
          <p:cNvGrpSpPr/>
          <p:nvPr/>
        </p:nvGrpSpPr>
        <p:grpSpPr>
          <a:xfrm>
            <a:off x="7716627" y="3787518"/>
            <a:ext cx="271451" cy="488410"/>
            <a:chOff x="8063823" y="2506947"/>
            <a:chExt cx="198009" cy="356296"/>
          </a:xfrm>
        </p:grpSpPr>
        <p:sp>
          <p:nvSpPr>
            <p:cNvPr id="1859" name="Google Shape;1138;p43">
              <a:extLst>
                <a:ext uri="{FF2B5EF4-FFF2-40B4-BE49-F238E27FC236}">
                  <a16:creationId xmlns:a16="http://schemas.microsoft.com/office/drawing/2014/main" id="{82159BCE-F88C-F605-E001-FCB3F6396C3A}"/>
                </a:ext>
              </a:extLst>
            </p:cNvPr>
            <p:cNvSpPr/>
            <p:nvPr/>
          </p:nvSpPr>
          <p:spPr>
            <a:xfrm>
              <a:off x="8063823" y="2506947"/>
              <a:ext cx="198009" cy="39628"/>
            </a:xfrm>
            <a:custGeom>
              <a:avLst/>
              <a:gdLst/>
              <a:ahLst/>
              <a:cxnLst/>
              <a:rect l="l" t="t" r="r" b="b"/>
              <a:pathLst>
                <a:path w="4512" h="903" extrusionOk="0">
                  <a:moveTo>
                    <a:pt x="1" y="0"/>
                  </a:moveTo>
                  <a:lnTo>
                    <a:pt x="1" y="902"/>
                  </a:lnTo>
                  <a:lnTo>
                    <a:pt x="4511" y="902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139;p43">
              <a:extLst>
                <a:ext uri="{FF2B5EF4-FFF2-40B4-BE49-F238E27FC236}">
                  <a16:creationId xmlns:a16="http://schemas.microsoft.com/office/drawing/2014/main" id="{46D7198C-526C-9DB8-3ABD-4EF591E88FCC}"/>
                </a:ext>
              </a:extLst>
            </p:cNvPr>
            <p:cNvSpPr/>
            <p:nvPr/>
          </p:nvSpPr>
          <p:spPr>
            <a:xfrm>
              <a:off x="8063823" y="2823615"/>
              <a:ext cx="198009" cy="39628"/>
            </a:xfrm>
            <a:custGeom>
              <a:avLst/>
              <a:gdLst/>
              <a:ahLst/>
              <a:cxnLst/>
              <a:rect l="l" t="t" r="r" b="b"/>
              <a:pathLst>
                <a:path w="4512" h="903" extrusionOk="0">
                  <a:moveTo>
                    <a:pt x="1" y="1"/>
                  </a:moveTo>
                  <a:lnTo>
                    <a:pt x="1" y="903"/>
                  </a:lnTo>
                  <a:lnTo>
                    <a:pt x="4511" y="903"/>
                  </a:lnTo>
                  <a:lnTo>
                    <a:pt x="4511" y="1"/>
                  </a:lnTo>
                  <a:close/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140;p43">
              <a:extLst>
                <a:ext uri="{FF2B5EF4-FFF2-40B4-BE49-F238E27FC236}">
                  <a16:creationId xmlns:a16="http://schemas.microsoft.com/office/drawing/2014/main" id="{168B18A8-536D-E56F-B86D-4F9F5B125081}"/>
                </a:ext>
              </a:extLst>
            </p:cNvPr>
            <p:cNvSpPr/>
            <p:nvPr/>
          </p:nvSpPr>
          <p:spPr>
            <a:xfrm>
              <a:off x="8082122" y="2546531"/>
              <a:ext cx="159917" cy="275642"/>
            </a:xfrm>
            <a:custGeom>
              <a:avLst/>
              <a:gdLst/>
              <a:ahLst/>
              <a:cxnLst/>
              <a:rect l="l" t="t" r="r" b="b"/>
              <a:pathLst>
                <a:path w="3644" h="6281" extrusionOk="0">
                  <a:moveTo>
                    <a:pt x="0" y="0"/>
                  </a:moveTo>
                  <a:lnTo>
                    <a:pt x="0" y="1735"/>
                  </a:lnTo>
                  <a:lnTo>
                    <a:pt x="1214" y="2915"/>
                  </a:lnTo>
                  <a:lnTo>
                    <a:pt x="1214" y="3366"/>
                  </a:lnTo>
                  <a:lnTo>
                    <a:pt x="0" y="4511"/>
                  </a:lnTo>
                  <a:lnTo>
                    <a:pt x="0" y="6280"/>
                  </a:lnTo>
                  <a:lnTo>
                    <a:pt x="3643" y="6280"/>
                  </a:lnTo>
                  <a:lnTo>
                    <a:pt x="3643" y="4511"/>
                  </a:lnTo>
                  <a:lnTo>
                    <a:pt x="2463" y="3366"/>
                  </a:lnTo>
                  <a:lnTo>
                    <a:pt x="2463" y="2915"/>
                  </a:lnTo>
                  <a:lnTo>
                    <a:pt x="3643" y="1735"/>
                  </a:lnTo>
                  <a:lnTo>
                    <a:pt x="3643" y="0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141;p43">
              <a:extLst>
                <a:ext uri="{FF2B5EF4-FFF2-40B4-BE49-F238E27FC236}">
                  <a16:creationId xmlns:a16="http://schemas.microsoft.com/office/drawing/2014/main" id="{DC2535CC-7F5D-637D-754D-BB85FF7E4252}"/>
                </a:ext>
              </a:extLst>
            </p:cNvPr>
            <p:cNvSpPr/>
            <p:nvPr/>
          </p:nvSpPr>
          <p:spPr>
            <a:xfrm>
              <a:off x="8086686" y="2756648"/>
              <a:ext cx="152281" cy="65520"/>
            </a:xfrm>
            <a:custGeom>
              <a:avLst/>
              <a:gdLst/>
              <a:ahLst/>
              <a:cxnLst/>
              <a:rect l="l" t="t" r="r" b="b"/>
              <a:pathLst>
                <a:path w="3470" h="1493" extrusionOk="0">
                  <a:moveTo>
                    <a:pt x="1527" y="0"/>
                  </a:moveTo>
                  <a:lnTo>
                    <a:pt x="0" y="1492"/>
                  </a:lnTo>
                  <a:lnTo>
                    <a:pt x="3470" y="1492"/>
                  </a:lnTo>
                  <a:lnTo>
                    <a:pt x="19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142;p43">
              <a:extLst>
                <a:ext uri="{FF2B5EF4-FFF2-40B4-BE49-F238E27FC236}">
                  <a16:creationId xmlns:a16="http://schemas.microsoft.com/office/drawing/2014/main" id="{2D3D4FCD-FD9A-E9E0-D6CC-46CBAFA85FC7}"/>
                </a:ext>
              </a:extLst>
            </p:cNvPr>
            <p:cNvSpPr/>
            <p:nvPr/>
          </p:nvSpPr>
          <p:spPr>
            <a:xfrm>
              <a:off x="8086686" y="2756648"/>
              <a:ext cx="152281" cy="65520"/>
            </a:xfrm>
            <a:custGeom>
              <a:avLst/>
              <a:gdLst/>
              <a:ahLst/>
              <a:cxnLst/>
              <a:rect l="l" t="t" r="r" b="b"/>
              <a:pathLst>
                <a:path w="3470" h="1493" fill="none" extrusionOk="0">
                  <a:moveTo>
                    <a:pt x="1527" y="0"/>
                  </a:moveTo>
                  <a:lnTo>
                    <a:pt x="0" y="1492"/>
                  </a:lnTo>
                  <a:lnTo>
                    <a:pt x="3470" y="1492"/>
                  </a:lnTo>
                  <a:lnTo>
                    <a:pt x="194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143;p43">
              <a:extLst>
                <a:ext uri="{FF2B5EF4-FFF2-40B4-BE49-F238E27FC236}">
                  <a16:creationId xmlns:a16="http://schemas.microsoft.com/office/drawing/2014/main" id="{4E62A1B9-E0CC-0C38-A9FD-3BD342DD7ED3}"/>
                </a:ext>
              </a:extLst>
            </p:cNvPr>
            <p:cNvSpPr/>
            <p:nvPr/>
          </p:nvSpPr>
          <p:spPr>
            <a:xfrm>
              <a:off x="8153654" y="2726192"/>
              <a:ext cx="18344" cy="19836"/>
            </a:xfrm>
            <a:custGeom>
              <a:avLst/>
              <a:gdLst/>
              <a:ahLst/>
              <a:cxnLst/>
              <a:rect l="l" t="t" r="r" b="b"/>
              <a:pathLst>
                <a:path w="418" h="452" extrusionOk="0">
                  <a:moveTo>
                    <a:pt x="1" y="0"/>
                  </a:moveTo>
                  <a:lnTo>
                    <a:pt x="1" y="451"/>
                  </a:lnTo>
                  <a:lnTo>
                    <a:pt x="417" y="451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144;p43">
              <a:extLst>
                <a:ext uri="{FF2B5EF4-FFF2-40B4-BE49-F238E27FC236}">
                  <a16:creationId xmlns:a16="http://schemas.microsoft.com/office/drawing/2014/main" id="{BD9E8AE3-D6F4-4C39-E731-85A37B8DB589}"/>
                </a:ext>
              </a:extLst>
            </p:cNvPr>
            <p:cNvSpPr/>
            <p:nvPr/>
          </p:nvSpPr>
          <p:spPr>
            <a:xfrm>
              <a:off x="8153654" y="2698765"/>
              <a:ext cx="18344" cy="19836"/>
            </a:xfrm>
            <a:custGeom>
              <a:avLst/>
              <a:gdLst/>
              <a:ahLst/>
              <a:cxnLst/>
              <a:rect l="l" t="t" r="r" b="b"/>
              <a:pathLst>
                <a:path w="418" h="452" extrusionOk="0">
                  <a:moveTo>
                    <a:pt x="1" y="1"/>
                  </a:moveTo>
                  <a:lnTo>
                    <a:pt x="1" y="452"/>
                  </a:lnTo>
                  <a:lnTo>
                    <a:pt x="417" y="452"/>
                  </a:lnTo>
                  <a:lnTo>
                    <a:pt x="4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145;p43">
              <a:extLst>
                <a:ext uri="{FF2B5EF4-FFF2-40B4-BE49-F238E27FC236}">
                  <a16:creationId xmlns:a16="http://schemas.microsoft.com/office/drawing/2014/main" id="{7E691E1D-1A95-4BE0-D43E-43C2B5B208FF}"/>
                </a:ext>
              </a:extLst>
            </p:cNvPr>
            <p:cNvSpPr/>
            <p:nvPr/>
          </p:nvSpPr>
          <p:spPr>
            <a:xfrm>
              <a:off x="8124734" y="2628726"/>
              <a:ext cx="74648" cy="27472"/>
            </a:xfrm>
            <a:custGeom>
              <a:avLst/>
              <a:gdLst/>
              <a:ahLst/>
              <a:cxnLst/>
              <a:rect l="l" t="t" r="r" b="b"/>
              <a:pathLst>
                <a:path w="1701" h="626" extrusionOk="0">
                  <a:moveTo>
                    <a:pt x="1" y="1"/>
                  </a:moveTo>
                  <a:lnTo>
                    <a:pt x="660" y="625"/>
                  </a:lnTo>
                  <a:lnTo>
                    <a:pt x="1076" y="625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7" name="Google Shape;1146;p43">
            <a:extLst>
              <a:ext uri="{FF2B5EF4-FFF2-40B4-BE49-F238E27FC236}">
                <a16:creationId xmlns:a16="http://schemas.microsoft.com/office/drawing/2014/main" id="{C0F46D1A-8D70-7490-0DC7-C49CAA3D6673}"/>
              </a:ext>
            </a:extLst>
          </p:cNvPr>
          <p:cNvGrpSpPr/>
          <p:nvPr/>
        </p:nvGrpSpPr>
        <p:grpSpPr>
          <a:xfrm>
            <a:off x="6328267" y="2122662"/>
            <a:ext cx="637467" cy="637467"/>
            <a:chOff x="1526703" y="2379293"/>
            <a:chExt cx="385200" cy="385200"/>
          </a:xfrm>
        </p:grpSpPr>
        <p:sp>
          <p:nvSpPr>
            <p:cNvPr id="1868" name="Google Shape;1147;p43">
              <a:extLst>
                <a:ext uri="{FF2B5EF4-FFF2-40B4-BE49-F238E27FC236}">
                  <a16:creationId xmlns:a16="http://schemas.microsoft.com/office/drawing/2014/main" id="{461732A2-47C7-34CE-7D6D-5C320B5F71B5}"/>
                </a:ext>
              </a:extLst>
            </p:cNvPr>
            <p:cNvSpPr/>
            <p:nvPr/>
          </p:nvSpPr>
          <p:spPr>
            <a:xfrm rot="2700000">
              <a:off x="1583115" y="2435704"/>
              <a:ext cx="272378" cy="272378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148;p43">
              <a:extLst>
                <a:ext uri="{FF2B5EF4-FFF2-40B4-BE49-F238E27FC236}">
                  <a16:creationId xmlns:a16="http://schemas.microsoft.com/office/drawing/2014/main" id="{351C8BBB-3A40-3D71-44A8-02D575CAC604}"/>
                </a:ext>
              </a:extLst>
            </p:cNvPr>
            <p:cNvSpPr/>
            <p:nvPr/>
          </p:nvSpPr>
          <p:spPr>
            <a:xfrm rot="2700000">
              <a:off x="1627238" y="2479547"/>
              <a:ext cx="184131" cy="184131"/>
            </a:xfrm>
            <a:prstGeom prst="mathPlus">
              <a:avLst>
                <a:gd name="adj1" fmla="val 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0" name="Google Shape;1510;p48"/>
          <p:cNvGrpSpPr/>
          <p:nvPr/>
        </p:nvGrpSpPr>
        <p:grpSpPr>
          <a:xfrm>
            <a:off x="572731" y="234373"/>
            <a:ext cx="2313872" cy="1890000"/>
            <a:chOff x="712002" y="2777270"/>
            <a:chExt cx="1835695" cy="1796211"/>
          </a:xfrm>
        </p:grpSpPr>
        <p:sp>
          <p:nvSpPr>
            <p:cNvPr id="1511" name="Google Shape;1511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fill="none" extrusionOk="0">
                  <a:moveTo>
                    <a:pt x="27019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768426" y="2827988"/>
              <a:ext cx="16953" cy="1694762"/>
            </a:xfrm>
            <a:custGeom>
              <a:avLst/>
              <a:gdLst/>
              <a:ahLst/>
              <a:cxnLst/>
              <a:rect l="l" t="t" r="r" b="b"/>
              <a:pathLst>
                <a:path w="265" h="26491" extrusionOk="0">
                  <a:moveTo>
                    <a:pt x="0" y="1"/>
                  </a:moveTo>
                  <a:lnTo>
                    <a:pt x="0" y="4849"/>
                  </a:lnTo>
                  <a:lnTo>
                    <a:pt x="264" y="4849"/>
                  </a:lnTo>
                  <a:lnTo>
                    <a:pt x="264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4" y="10227"/>
                  </a:lnTo>
                  <a:lnTo>
                    <a:pt x="264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4" y="15604"/>
                  </a:lnTo>
                  <a:lnTo>
                    <a:pt x="264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4" y="20981"/>
                  </a:lnTo>
                  <a:lnTo>
                    <a:pt x="264" y="15868"/>
                  </a:lnTo>
                  <a:close/>
                  <a:moveTo>
                    <a:pt x="0" y="21246"/>
                  </a:moveTo>
                  <a:lnTo>
                    <a:pt x="0" y="26491"/>
                  </a:lnTo>
                  <a:lnTo>
                    <a:pt x="44" y="26491"/>
                  </a:lnTo>
                  <a:lnTo>
                    <a:pt x="44" y="26226"/>
                  </a:lnTo>
                  <a:lnTo>
                    <a:pt x="264" y="26226"/>
                  </a:lnTo>
                  <a:lnTo>
                    <a:pt x="264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112406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1112406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112406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112406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1112406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1112406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1456386" y="2827988"/>
              <a:ext cx="17017" cy="1677848"/>
            </a:xfrm>
            <a:custGeom>
              <a:avLst/>
              <a:gdLst/>
              <a:ahLst/>
              <a:cxnLst/>
              <a:rect l="l" t="t" r="r" b="b"/>
              <a:pathLst>
                <a:path w="266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1456386" y="4187084"/>
              <a:ext cx="17017" cy="318719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1456386" y="3843104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1456386" y="349906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1456386" y="315508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1456386" y="2827988"/>
              <a:ext cx="17017" cy="310274"/>
            </a:xfrm>
            <a:custGeom>
              <a:avLst/>
              <a:gdLst/>
              <a:ahLst/>
              <a:cxnLst/>
              <a:rect l="l" t="t" r="r" b="b"/>
              <a:pathLst>
                <a:path w="266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180043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180043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180043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180043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180043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180043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214441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214441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214441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214441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214441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214441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2477132" y="2830803"/>
              <a:ext cx="19832" cy="1689108"/>
            </a:xfrm>
            <a:custGeom>
              <a:avLst/>
              <a:gdLst/>
              <a:ahLst/>
              <a:cxnLst/>
              <a:rect l="l" t="t" r="r" b="b"/>
              <a:pathLst>
                <a:path w="310" h="26403" extrusionOk="0">
                  <a:moveTo>
                    <a:pt x="1" y="1"/>
                  </a:move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  <a:close/>
                  <a:moveTo>
                    <a:pt x="1" y="5070"/>
                  </a:moveTo>
                  <a:lnTo>
                    <a:pt x="1" y="10183"/>
                  </a:lnTo>
                  <a:lnTo>
                    <a:pt x="309" y="10183"/>
                  </a:lnTo>
                  <a:lnTo>
                    <a:pt x="309" y="5070"/>
                  </a:lnTo>
                  <a:close/>
                  <a:moveTo>
                    <a:pt x="1" y="10447"/>
                  </a:moveTo>
                  <a:lnTo>
                    <a:pt x="1" y="15560"/>
                  </a:lnTo>
                  <a:lnTo>
                    <a:pt x="309" y="15560"/>
                  </a:lnTo>
                  <a:lnTo>
                    <a:pt x="309" y="10447"/>
                  </a:lnTo>
                  <a:close/>
                  <a:moveTo>
                    <a:pt x="1" y="15824"/>
                  </a:moveTo>
                  <a:lnTo>
                    <a:pt x="1" y="20937"/>
                  </a:lnTo>
                  <a:lnTo>
                    <a:pt x="309" y="20937"/>
                  </a:lnTo>
                  <a:lnTo>
                    <a:pt x="309" y="15824"/>
                  </a:lnTo>
                  <a:close/>
                  <a:moveTo>
                    <a:pt x="1" y="21202"/>
                  </a:moveTo>
                  <a:lnTo>
                    <a:pt x="1" y="26182"/>
                  </a:lnTo>
                  <a:lnTo>
                    <a:pt x="265" y="26182"/>
                  </a:lnTo>
                  <a:lnTo>
                    <a:pt x="265" y="26403"/>
                  </a:lnTo>
                  <a:lnTo>
                    <a:pt x="309" y="26403"/>
                  </a:lnTo>
                  <a:lnTo>
                    <a:pt x="309" y="2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2477132" y="3843104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309" y="5113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2477132" y="349906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2477132" y="315508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2477132" y="2830803"/>
              <a:ext cx="19832" cy="307459"/>
            </a:xfrm>
            <a:custGeom>
              <a:avLst/>
              <a:gdLst/>
              <a:ahLst/>
              <a:cxnLst/>
              <a:rect l="l" t="t" r="r" b="b"/>
              <a:pathLst>
                <a:path w="310" h="480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85315" y="313819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8531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112929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147333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181731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2161300" y="313819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785315" y="348217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78531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112929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147333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181731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2161300" y="348217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785315" y="3826151"/>
              <a:ext cx="1691923" cy="17017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78531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112929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147333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81731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2161300" y="3826151"/>
              <a:ext cx="315904" cy="17017"/>
            </a:xfrm>
            <a:custGeom>
              <a:avLst/>
              <a:gdLst/>
              <a:ahLst/>
              <a:cxnLst/>
              <a:rect l="l" t="t" r="r" b="b"/>
              <a:pathLst>
                <a:path w="4938" h="266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785315" y="4170196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78531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112929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147333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181731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2161300" y="4170196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785315" y="4505731"/>
              <a:ext cx="1708876" cy="16953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221"/>
                  </a:lnTo>
                  <a:lnTo>
                    <a:pt x="26447" y="221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8"/>
            <p:cNvSpPr/>
            <p:nvPr/>
          </p:nvSpPr>
          <p:spPr>
            <a:xfrm>
              <a:off x="78531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8"/>
            <p:cNvSpPr/>
            <p:nvPr/>
          </p:nvSpPr>
          <p:spPr>
            <a:xfrm>
              <a:off x="112929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8"/>
            <p:cNvSpPr/>
            <p:nvPr/>
          </p:nvSpPr>
          <p:spPr>
            <a:xfrm>
              <a:off x="147333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181731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2161300" y="4505731"/>
              <a:ext cx="332857" cy="16953"/>
            </a:xfrm>
            <a:custGeom>
              <a:avLst/>
              <a:gdLst/>
              <a:ahLst/>
              <a:cxnLst/>
              <a:rect l="l" t="t" r="r" b="b"/>
              <a:pathLst>
                <a:path w="5203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202" y="265"/>
                  </a:lnTo>
                  <a:lnTo>
                    <a:pt x="5202" y="221"/>
                  </a:lnTo>
                  <a:lnTo>
                    <a:pt x="4938" y="221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0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extrusionOk="0">
                  <a:moveTo>
                    <a:pt x="1" y="0"/>
                  </a:move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768394" y="4455001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8"/>
            <p:cNvSpPr/>
            <p:nvPr/>
          </p:nvSpPr>
          <p:spPr>
            <a:xfrm>
              <a:off x="7120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2477132" y="4455001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24264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768394" y="2777270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7120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2477132" y="2777270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24264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0" y="1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48"/>
          <p:cNvGrpSpPr/>
          <p:nvPr/>
        </p:nvGrpSpPr>
        <p:grpSpPr>
          <a:xfrm>
            <a:off x="23198" y="299399"/>
            <a:ext cx="539125" cy="502575"/>
            <a:chOff x="712000" y="400050"/>
            <a:chExt cx="539125" cy="502575"/>
          </a:xfrm>
        </p:grpSpPr>
        <p:grpSp>
          <p:nvGrpSpPr>
            <p:cNvPr id="1654" name="Google Shape;1654;p48"/>
            <p:cNvGrpSpPr/>
            <p:nvPr/>
          </p:nvGrpSpPr>
          <p:grpSpPr>
            <a:xfrm>
              <a:off x="712000" y="400050"/>
              <a:ext cx="353400" cy="353400"/>
              <a:chOff x="1457325" y="419100"/>
              <a:chExt cx="353400" cy="353400"/>
            </a:xfrm>
          </p:grpSpPr>
          <p:sp>
            <p:nvSpPr>
              <p:cNvPr id="1655" name="Google Shape;1655;p48"/>
              <p:cNvSpPr/>
              <p:nvPr/>
            </p:nvSpPr>
            <p:spPr>
              <a:xfrm>
                <a:off x="1457325" y="419100"/>
                <a:ext cx="353400" cy="3534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8"/>
              <p:cNvSpPr/>
              <p:nvPr/>
            </p:nvSpPr>
            <p:spPr>
              <a:xfrm>
                <a:off x="1515775" y="478640"/>
                <a:ext cx="236505" cy="234318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657" name="Google Shape;1657;p48"/>
            <p:cNvGrpSpPr/>
            <p:nvPr/>
          </p:nvGrpSpPr>
          <p:grpSpPr>
            <a:xfrm>
              <a:off x="1005725" y="657225"/>
              <a:ext cx="245400" cy="245400"/>
              <a:chOff x="904875" y="1114425"/>
              <a:chExt cx="245400" cy="245400"/>
            </a:xfrm>
          </p:grpSpPr>
          <p:sp>
            <p:nvSpPr>
              <p:cNvPr id="1658" name="Google Shape;1658;p48"/>
              <p:cNvSpPr/>
              <p:nvPr/>
            </p:nvSpPr>
            <p:spPr>
              <a:xfrm>
                <a:off x="904875" y="1114425"/>
                <a:ext cx="245400" cy="2454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8"/>
              <p:cNvSpPr/>
              <p:nvPr/>
            </p:nvSpPr>
            <p:spPr>
              <a:xfrm>
                <a:off x="981600" y="1196400"/>
                <a:ext cx="91950" cy="911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" name="Google Shape;1660;p48">
            <a:extLst>
              <a:ext uri="{FF2B5EF4-FFF2-40B4-BE49-F238E27FC236}">
                <a16:creationId xmlns:a16="http://schemas.microsoft.com/office/drawing/2014/main" id="{5FBEB3D4-C991-171C-DB20-9426D3798D56}"/>
              </a:ext>
            </a:extLst>
          </p:cNvPr>
          <p:cNvGrpSpPr/>
          <p:nvPr/>
        </p:nvGrpSpPr>
        <p:grpSpPr>
          <a:xfrm>
            <a:off x="715103" y="361797"/>
            <a:ext cx="3713248" cy="2503877"/>
            <a:chOff x="1176775" y="1509763"/>
            <a:chExt cx="2988593" cy="2597649"/>
          </a:xfrm>
        </p:grpSpPr>
        <p:sp>
          <p:nvSpPr>
            <p:cNvPr id="5" name="Google Shape;1661;p48">
              <a:extLst>
                <a:ext uri="{FF2B5EF4-FFF2-40B4-BE49-F238E27FC236}">
                  <a16:creationId xmlns:a16="http://schemas.microsoft.com/office/drawing/2014/main" id="{E50BA489-7A72-70E9-6236-AEC7E454E7D4}"/>
                </a:ext>
              </a:extLst>
            </p:cNvPr>
            <p:cNvSpPr/>
            <p:nvPr/>
          </p:nvSpPr>
          <p:spPr>
            <a:xfrm>
              <a:off x="1176800" y="1509763"/>
              <a:ext cx="2988568" cy="2520724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6" name="Google Shape;1662;p48">
              <a:extLst>
                <a:ext uri="{FF2B5EF4-FFF2-40B4-BE49-F238E27FC236}">
                  <a16:creationId xmlns:a16="http://schemas.microsoft.com/office/drawing/2014/main" id="{8032320E-A533-22EF-F3B7-365BFE5E2E28}"/>
                </a:ext>
              </a:extLst>
            </p:cNvPr>
            <p:cNvGrpSpPr/>
            <p:nvPr/>
          </p:nvGrpSpPr>
          <p:grpSpPr>
            <a:xfrm>
              <a:off x="3400002" y="1673553"/>
              <a:ext cx="589008" cy="101951"/>
              <a:chOff x="7488738" y="1265980"/>
              <a:chExt cx="523098" cy="90543"/>
            </a:xfrm>
          </p:grpSpPr>
          <p:sp>
            <p:nvSpPr>
              <p:cNvPr id="8" name="Google Shape;1663;p48">
                <a:extLst>
                  <a:ext uri="{FF2B5EF4-FFF2-40B4-BE49-F238E27FC236}">
                    <a16:creationId xmlns:a16="http://schemas.microsoft.com/office/drawing/2014/main" id="{16085DDF-F8F7-10A7-7139-559C52365983}"/>
                  </a:ext>
                </a:extLst>
              </p:cNvPr>
              <p:cNvSpPr/>
              <p:nvPr/>
            </p:nvSpPr>
            <p:spPr>
              <a:xfrm>
                <a:off x="7488738" y="1305302"/>
                <a:ext cx="106299" cy="157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664;p48">
                <a:extLst>
                  <a:ext uri="{FF2B5EF4-FFF2-40B4-BE49-F238E27FC236}">
                    <a16:creationId xmlns:a16="http://schemas.microsoft.com/office/drawing/2014/main" id="{56919A2D-ED8F-D212-F074-20348AEAA40D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665;p48">
                <a:extLst>
                  <a:ext uri="{FF2B5EF4-FFF2-40B4-BE49-F238E27FC236}">
                    <a16:creationId xmlns:a16="http://schemas.microsoft.com/office/drawing/2014/main" id="{8ACE8F2C-91AE-6BDA-20F1-A6DF47B9B216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66;p48">
                <a:extLst>
                  <a:ext uri="{FF2B5EF4-FFF2-40B4-BE49-F238E27FC236}">
                    <a16:creationId xmlns:a16="http://schemas.microsoft.com/office/drawing/2014/main" id="{D3A5790E-51BC-CD88-73D8-46A0C89C2F57}"/>
                  </a:ext>
                </a:extLst>
              </p:cNvPr>
              <p:cNvSpPr/>
              <p:nvPr/>
            </p:nvSpPr>
            <p:spPr>
              <a:xfrm>
                <a:off x="7708923" y="1265980"/>
                <a:ext cx="94513" cy="90543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" name="Google Shape;1667;p48">
              <a:extLst>
                <a:ext uri="{FF2B5EF4-FFF2-40B4-BE49-F238E27FC236}">
                  <a16:creationId xmlns:a16="http://schemas.microsoft.com/office/drawing/2014/main" id="{CA5B3D04-ED3A-8A8D-30F1-86176474F518}"/>
                </a:ext>
              </a:extLst>
            </p:cNvPr>
            <p:cNvSpPr/>
            <p:nvPr/>
          </p:nvSpPr>
          <p:spPr>
            <a:xfrm>
              <a:off x="1176775" y="4030536"/>
              <a:ext cx="2988568" cy="76875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0" name="Google Shape;3306;p66">
            <a:extLst>
              <a:ext uri="{FF2B5EF4-FFF2-40B4-BE49-F238E27FC236}">
                <a16:creationId xmlns:a16="http://schemas.microsoft.com/office/drawing/2014/main" id="{E24DDA79-F8AC-8029-C149-8601128C44C4}"/>
              </a:ext>
            </a:extLst>
          </p:cNvPr>
          <p:cNvCxnSpPr>
            <a:cxnSpLocks/>
          </p:cNvCxnSpPr>
          <p:nvPr/>
        </p:nvCxnSpPr>
        <p:spPr>
          <a:xfrm rot="10800000">
            <a:off x="4428320" y="1527982"/>
            <a:ext cx="913304" cy="391774"/>
          </a:xfrm>
          <a:prstGeom prst="bentConnector3">
            <a:avLst>
              <a:gd name="adj1" fmla="val -6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med" len="med"/>
            <a:tailEnd type="diamond" w="med" len="med"/>
          </a:ln>
        </p:spPr>
      </p:cxnSp>
      <p:grpSp>
        <p:nvGrpSpPr>
          <p:cNvPr id="1724" name="Google Shape;1510;p48">
            <a:extLst>
              <a:ext uri="{FF2B5EF4-FFF2-40B4-BE49-F238E27FC236}">
                <a16:creationId xmlns:a16="http://schemas.microsoft.com/office/drawing/2014/main" id="{E0E9AD15-58BC-A64E-875C-6793680253DE}"/>
              </a:ext>
            </a:extLst>
          </p:cNvPr>
          <p:cNvGrpSpPr/>
          <p:nvPr/>
        </p:nvGrpSpPr>
        <p:grpSpPr>
          <a:xfrm>
            <a:off x="6232116" y="2937298"/>
            <a:ext cx="2313872" cy="1890000"/>
            <a:chOff x="712002" y="2777270"/>
            <a:chExt cx="1835695" cy="1796211"/>
          </a:xfrm>
        </p:grpSpPr>
        <p:sp>
          <p:nvSpPr>
            <p:cNvPr id="1725" name="Google Shape;1511;p48">
              <a:extLst>
                <a:ext uri="{FF2B5EF4-FFF2-40B4-BE49-F238E27FC236}">
                  <a16:creationId xmlns:a16="http://schemas.microsoft.com/office/drawing/2014/main" id="{CF6206AB-5C48-3AB8-F4C9-EF5BFDD36365}"/>
                </a:ext>
              </a:extLst>
            </p:cNvPr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512;p48">
              <a:extLst>
                <a:ext uri="{FF2B5EF4-FFF2-40B4-BE49-F238E27FC236}">
                  <a16:creationId xmlns:a16="http://schemas.microsoft.com/office/drawing/2014/main" id="{574010AC-B3CA-4641-888A-926898ACD94D}"/>
                </a:ext>
              </a:extLst>
            </p:cNvPr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fill="none" extrusionOk="0">
                  <a:moveTo>
                    <a:pt x="27019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513;p48">
              <a:extLst>
                <a:ext uri="{FF2B5EF4-FFF2-40B4-BE49-F238E27FC236}">
                  <a16:creationId xmlns:a16="http://schemas.microsoft.com/office/drawing/2014/main" id="{0D845FAF-BCD8-10BE-0204-0358BF2BD047}"/>
                </a:ext>
              </a:extLst>
            </p:cNvPr>
            <p:cNvSpPr/>
            <p:nvPr/>
          </p:nvSpPr>
          <p:spPr>
            <a:xfrm>
              <a:off x="768426" y="2827988"/>
              <a:ext cx="16953" cy="1694762"/>
            </a:xfrm>
            <a:custGeom>
              <a:avLst/>
              <a:gdLst/>
              <a:ahLst/>
              <a:cxnLst/>
              <a:rect l="l" t="t" r="r" b="b"/>
              <a:pathLst>
                <a:path w="265" h="26491" extrusionOk="0">
                  <a:moveTo>
                    <a:pt x="0" y="1"/>
                  </a:moveTo>
                  <a:lnTo>
                    <a:pt x="0" y="4849"/>
                  </a:lnTo>
                  <a:lnTo>
                    <a:pt x="264" y="4849"/>
                  </a:lnTo>
                  <a:lnTo>
                    <a:pt x="264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4" y="10227"/>
                  </a:lnTo>
                  <a:lnTo>
                    <a:pt x="264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4" y="15604"/>
                  </a:lnTo>
                  <a:lnTo>
                    <a:pt x="264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4" y="20981"/>
                  </a:lnTo>
                  <a:lnTo>
                    <a:pt x="264" y="15868"/>
                  </a:lnTo>
                  <a:close/>
                  <a:moveTo>
                    <a:pt x="0" y="21246"/>
                  </a:moveTo>
                  <a:lnTo>
                    <a:pt x="0" y="26491"/>
                  </a:lnTo>
                  <a:lnTo>
                    <a:pt x="44" y="26491"/>
                  </a:lnTo>
                  <a:lnTo>
                    <a:pt x="44" y="26226"/>
                  </a:lnTo>
                  <a:lnTo>
                    <a:pt x="264" y="26226"/>
                  </a:lnTo>
                  <a:lnTo>
                    <a:pt x="264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514;p48">
              <a:extLst>
                <a:ext uri="{FF2B5EF4-FFF2-40B4-BE49-F238E27FC236}">
                  <a16:creationId xmlns:a16="http://schemas.microsoft.com/office/drawing/2014/main" id="{76948779-CDA7-EB5E-7CD5-DE548B008CA0}"/>
                </a:ext>
              </a:extLst>
            </p:cNvPr>
            <p:cNvSpPr/>
            <p:nvPr/>
          </p:nvSpPr>
          <p:spPr>
            <a:xfrm>
              <a:off x="1112406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515;p48">
              <a:extLst>
                <a:ext uri="{FF2B5EF4-FFF2-40B4-BE49-F238E27FC236}">
                  <a16:creationId xmlns:a16="http://schemas.microsoft.com/office/drawing/2014/main" id="{2BC06EA0-5294-9EAF-2000-F8157563D92B}"/>
                </a:ext>
              </a:extLst>
            </p:cNvPr>
            <p:cNvSpPr/>
            <p:nvPr/>
          </p:nvSpPr>
          <p:spPr>
            <a:xfrm>
              <a:off x="1112406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516;p48">
              <a:extLst>
                <a:ext uri="{FF2B5EF4-FFF2-40B4-BE49-F238E27FC236}">
                  <a16:creationId xmlns:a16="http://schemas.microsoft.com/office/drawing/2014/main" id="{336E7F34-8848-D2F5-2FD4-6369AD24243E}"/>
                </a:ext>
              </a:extLst>
            </p:cNvPr>
            <p:cNvSpPr/>
            <p:nvPr/>
          </p:nvSpPr>
          <p:spPr>
            <a:xfrm>
              <a:off x="1112406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517;p48">
              <a:extLst>
                <a:ext uri="{FF2B5EF4-FFF2-40B4-BE49-F238E27FC236}">
                  <a16:creationId xmlns:a16="http://schemas.microsoft.com/office/drawing/2014/main" id="{6C7A8308-4933-69D9-855D-7DD2E3940047}"/>
                </a:ext>
              </a:extLst>
            </p:cNvPr>
            <p:cNvSpPr/>
            <p:nvPr/>
          </p:nvSpPr>
          <p:spPr>
            <a:xfrm>
              <a:off x="1112406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518;p48">
              <a:extLst>
                <a:ext uri="{FF2B5EF4-FFF2-40B4-BE49-F238E27FC236}">
                  <a16:creationId xmlns:a16="http://schemas.microsoft.com/office/drawing/2014/main" id="{B1FCF2D6-7C6F-CCED-76D7-FDD3AA6B1290}"/>
                </a:ext>
              </a:extLst>
            </p:cNvPr>
            <p:cNvSpPr/>
            <p:nvPr/>
          </p:nvSpPr>
          <p:spPr>
            <a:xfrm>
              <a:off x="1112406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519;p48">
              <a:extLst>
                <a:ext uri="{FF2B5EF4-FFF2-40B4-BE49-F238E27FC236}">
                  <a16:creationId xmlns:a16="http://schemas.microsoft.com/office/drawing/2014/main" id="{C5C555C9-347B-2150-662D-1007AABC0BD0}"/>
                </a:ext>
              </a:extLst>
            </p:cNvPr>
            <p:cNvSpPr/>
            <p:nvPr/>
          </p:nvSpPr>
          <p:spPr>
            <a:xfrm>
              <a:off x="1112406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520;p48">
              <a:extLst>
                <a:ext uri="{FF2B5EF4-FFF2-40B4-BE49-F238E27FC236}">
                  <a16:creationId xmlns:a16="http://schemas.microsoft.com/office/drawing/2014/main" id="{8A4998C9-36E4-D0B7-BDAA-27DDC12757F4}"/>
                </a:ext>
              </a:extLst>
            </p:cNvPr>
            <p:cNvSpPr/>
            <p:nvPr/>
          </p:nvSpPr>
          <p:spPr>
            <a:xfrm>
              <a:off x="1456386" y="2827988"/>
              <a:ext cx="17017" cy="1677848"/>
            </a:xfrm>
            <a:custGeom>
              <a:avLst/>
              <a:gdLst/>
              <a:ahLst/>
              <a:cxnLst/>
              <a:rect l="l" t="t" r="r" b="b"/>
              <a:pathLst>
                <a:path w="266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521;p48">
              <a:extLst>
                <a:ext uri="{FF2B5EF4-FFF2-40B4-BE49-F238E27FC236}">
                  <a16:creationId xmlns:a16="http://schemas.microsoft.com/office/drawing/2014/main" id="{AAFC111C-16DE-4E4B-F9BD-1ADD1E004279}"/>
                </a:ext>
              </a:extLst>
            </p:cNvPr>
            <p:cNvSpPr/>
            <p:nvPr/>
          </p:nvSpPr>
          <p:spPr>
            <a:xfrm>
              <a:off x="1456386" y="4187084"/>
              <a:ext cx="17017" cy="318719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522;p48">
              <a:extLst>
                <a:ext uri="{FF2B5EF4-FFF2-40B4-BE49-F238E27FC236}">
                  <a16:creationId xmlns:a16="http://schemas.microsoft.com/office/drawing/2014/main" id="{F5F69F87-767F-1432-5137-5FBADEF19681}"/>
                </a:ext>
              </a:extLst>
            </p:cNvPr>
            <p:cNvSpPr/>
            <p:nvPr/>
          </p:nvSpPr>
          <p:spPr>
            <a:xfrm>
              <a:off x="1456386" y="3843104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523;p48">
              <a:extLst>
                <a:ext uri="{FF2B5EF4-FFF2-40B4-BE49-F238E27FC236}">
                  <a16:creationId xmlns:a16="http://schemas.microsoft.com/office/drawing/2014/main" id="{B1C29A23-3764-B152-26E7-35D6C00DEA08}"/>
                </a:ext>
              </a:extLst>
            </p:cNvPr>
            <p:cNvSpPr/>
            <p:nvPr/>
          </p:nvSpPr>
          <p:spPr>
            <a:xfrm>
              <a:off x="1456386" y="349906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524;p48">
              <a:extLst>
                <a:ext uri="{FF2B5EF4-FFF2-40B4-BE49-F238E27FC236}">
                  <a16:creationId xmlns:a16="http://schemas.microsoft.com/office/drawing/2014/main" id="{274D1E84-29BC-C632-3E74-12B9F2363EEA}"/>
                </a:ext>
              </a:extLst>
            </p:cNvPr>
            <p:cNvSpPr/>
            <p:nvPr/>
          </p:nvSpPr>
          <p:spPr>
            <a:xfrm>
              <a:off x="1456386" y="315508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525;p48">
              <a:extLst>
                <a:ext uri="{FF2B5EF4-FFF2-40B4-BE49-F238E27FC236}">
                  <a16:creationId xmlns:a16="http://schemas.microsoft.com/office/drawing/2014/main" id="{20DAA74A-80E6-B4F4-AB6E-7903CA80F177}"/>
                </a:ext>
              </a:extLst>
            </p:cNvPr>
            <p:cNvSpPr/>
            <p:nvPr/>
          </p:nvSpPr>
          <p:spPr>
            <a:xfrm>
              <a:off x="1456386" y="2827988"/>
              <a:ext cx="17017" cy="310274"/>
            </a:xfrm>
            <a:custGeom>
              <a:avLst/>
              <a:gdLst/>
              <a:ahLst/>
              <a:cxnLst/>
              <a:rect l="l" t="t" r="r" b="b"/>
              <a:pathLst>
                <a:path w="266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526;p48">
              <a:extLst>
                <a:ext uri="{FF2B5EF4-FFF2-40B4-BE49-F238E27FC236}">
                  <a16:creationId xmlns:a16="http://schemas.microsoft.com/office/drawing/2014/main" id="{0AA38792-4445-E2F0-AE73-8F4130BF5673}"/>
                </a:ext>
              </a:extLst>
            </p:cNvPr>
            <p:cNvSpPr/>
            <p:nvPr/>
          </p:nvSpPr>
          <p:spPr>
            <a:xfrm>
              <a:off x="180043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527;p48">
              <a:extLst>
                <a:ext uri="{FF2B5EF4-FFF2-40B4-BE49-F238E27FC236}">
                  <a16:creationId xmlns:a16="http://schemas.microsoft.com/office/drawing/2014/main" id="{660F6416-566E-0DB3-1B8D-F55DEBE4F5D1}"/>
                </a:ext>
              </a:extLst>
            </p:cNvPr>
            <p:cNvSpPr/>
            <p:nvPr/>
          </p:nvSpPr>
          <p:spPr>
            <a:xfrm>
              <a:off x="180043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528;p48">
              <a:extLst>
                <a:ext uri="{FF2B5EF4-FFF2-40B4-BE49-F238E27FC236}">
                  <a16:creationId xmlns:a16="http://schemas.microsoft.com/office/drawing/2014/main" id="{C0B00A43-0A2E-044C-8EA3-D80FC3DE5B70}"/>
                </a:ext>
              </a:extLst>
            </p:cNvPr>
            <p:cNvSpPr/>
            <p:nvPr/>
          </p:nvSpPr>
          <p:spPr>
            <a:xfrm>
              <a:off x="180043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529;p48">
              <a:extLst>
                <a:ext uri="{FF2B5EF4-FFF2-40B4-BE49-F238E27FC236}">
                  <a16:creationId xmlns:a16="http://schemas.microsoft.com/office/drawing/2014/main" id="{5B09639E-F77E-A6B7-D3A9-6AD57A46AEA6}"/>
                </a:ext>
              </a:extLst>
            </p:cNvPr>
            <p:cNvSpPr/>
            <p:nvPr/>
          </p:nvSpPr>
          <p:spPr>
            <a:xfrm>
              <a:off x="180043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530;p48">
              <a:extLst>
                <a:ext uri="{FF2B5EF4-FFF2-40B4-BE49-F238E27FC236}">
                  <a16:creationId xmlns:a16="http://schemas.microsoft.com/office/drawing/2014/main" id="{AB2FE3FB-F8B8-6E6D-054B-58A831625B6A}"/>
                </a:ext>
              </a:extLst>
            </p:cNvPr>
            <p:cNvSpPr/>
            <p:nvPr/>
          </p:nvSpPr>
          <p:spPr>
            <a:xfrm>
              <a:off x="180043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531;p48">
              <a:extLst>
                <a:ext uri="{FF2B5EF4-FFF2-40B4-BE49-F238E27FC236}">
                  <a16:creationId xmlns:a16="http://schemas.microsoft.com/office/drawing/2014/main" id="{6806E44E-9D52-D5D6-98FE-BE5AE66BC6BD}"/>
                </a:ext>
              </a:extLst>
            </p:cNvPr>
            <p:cNvSpPr/>
            <p:nvPr/>
          </p:nvSpPr>
          <p:spPr>
            <a:xfrm>
              <a:off x="180043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532;p48">
              <a:extLst>
                <a:ext uri="{FF2B5EF4-FFF2-40B4-BE49-F238E27FC236}">
                  <a16:creationId xmlns:a16="http://schemas.microsoft.com/office/drawing/2014/main" id="{29B52EB8-D4A1-7401-DE4D-1CEF5D2D5171}"/>
                </a:ext>
              </a:extLst>
            </p:cNvPr>
            <p:cNvSpPr/>
            <p:nvPr/>
          </p:nvSpPr>
          <p:spPr>
            <a:xfrm>
              <a:off x="214441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533;p48">
              <a:extLst>
                <a:ext uri="{FF2B5EF4-FFF2-40B4-BE49-F238E27FC236}">
                  <a16:creationId xmlns:a16="http://schemas.microsoft.com/office/drawing/2014/main" id="{7DBF9C3E-AA55-C740-714B-311014E86D74}"/>
                </a:ext>
              </a:extLst>
            </p:cNvPr>
            <p:cNvSpPr/>
            <p:nvPr/>
          </p:nvSpPr>
          <p:spPr>
            <a:xfrm>
              <a:off x="214441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534;p48">
              <a:extLst>
                <a:ext uri="{FF2B5EF4-FFF2-40B4-BE49-F238E27FC236}">
                  <a16:creationId xmlns:a16="http://schemas.microsoft.com/office/drawing/2014/main" id="{4426CE85-D434-0F03-61D7-9599647BB29D}"/>
                </a:ext>
              </a:extLst>
            </p:cNvPr>
            <p:cNvSpPr/>
            <p:nvPr/>
          </p:nvSpPr>
          <p:spPr>
            <a:xfrm>
              <a:off x="214441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535;p48">
              <a:extLst>
                <a:ext uri="{FF2B5EF4-FFF2-40B4-BE49-F238E27FC236}">
                  <a16:creationId xmlns:a16="http://schemas.microsoft.com/office/drawing/2014/main" id="{8FE5A70A-26D3-198D-68BA-17D50332EAF5}"/>
                </a:ext>
              </a:extLst>
            </p:cNvPr>
            <p:cNvSpPr/>
            <p:nvPr/>
          </p:nvSpPr>
          <p:spPr>
            <a:xfrm>
              <a:off x="214441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536;p48">
              <a:extLst>
                <a:ext uri="{FF2B5EF4-FFF2-40B4-BE49-F238E27FC236}">
                  <a16:creationId xmlns:a16="http://schemas.microsoft.com/office/drawing/2014/main" id="{7F04ECA7-46A9-DAAF-5217-58491502E35E}"/>
                </a:ext>
              </a:extLst>
            </p:cNvPr>
            <p:cNvSpPr/>
            <p:nvPr/>
          </p:nvSpPr>
          <p:spPr>
            <a:xfrm>
              <a:off x="214441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537;p48">
              <a:extLst>
                <a:ext uri="{FF2B5EF4-FFF2-40B4-BE49-F238E27FC236}">
                  <a16:creationId xmlns:a16="http://schemas.microsoft.com/office/drawing/2014/main" id="{14883EFB-F718-9A2C-F046-6D8857A25A2A}"/>
                </a:ext>
              </a:extLst>
            </p:cNvPr>
            <p:cNvSpPr/>
            <p:nvPr/>
          </p:nvSpPr>
          <p:spPr>
            <a:xfrm>
              <a:off x="214441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538;p48">
              <a:extLst>
                <a:ext uri="{FF2B5EF4-FFF2-40B4-BE49-F238E27FC236}">
                  <a16:creationId xmlns:a16="http://schemas.microsoft.com/office/drawing/2014/main" id="{6E374585-81E1-B61A-14C8-A89A8D6098FC}"/>
                </a:ext>
              </a:extLst>
            </p:cNvPr>
            <p:cNvSpPr/>
            <p:nvPr/>
          </p:nvSpPr>
          <p:spPr>
            <a:xfrm>
              <a:off x="2477132" y="2830803"/>
              <a:ext cx="19832" cy="1689108"/>
            </a:xfrm>
            <a:custGeom>
              <a:avLst/>
              <a:gdLst/>
              <a:ahLst/>
              <a:cxnLst/>
              <a:rect l="l" t="t" r="r" b="b"/>
              <a:pathLst>
                <a:path w="310" h="26403" extrusionOk="0">
                  <a:moveTo>
                    <a:pt x="1" y="1"/>
                  </a:move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  <a:close/>
                  <a:moveTo>
                    <a:pt x="1" y="5070"/>
                  </a:moveTo>
                  <a:lnTo>
                    <a:pt x="1" y="10183"/>
                  </a:lnTo>
                  <a:lnTo>
                    <a:pt x="309" y="10183"/>
                  </a:lnTo>
                  <a:lnTo>
                    <a:pt x="309" y="5070"/>
                  </a:lnTo>
                  <a:close/>
                  <a:moveTo>
                    <a:pt x="1" y="10447"/>
                  </a:moveTo>
                  <a:lnTo>
                    <a:pt x="1" y="15560"/>
                  </a:lnTo>
                  <a:lnTo>
                    <a:pt x="309" y="15560"/>
                  </a:lnTo>
                  <a:lnTo>
                    <a:pt x="309" y="10447"/>
                  </a:lnTo>
                  <a:close/>
                  <a:moveTo>
                    <a:pt x="1" y="15824"/>
                  </a:moveTo>
                  <a:lnTo>
                    <a:pt x="1" y="20937"/>
                  </a:lnTo>
                  <a:lnTo>
                    <a:pt x="309" y="20937"/>
                  </a:lnTo>
                  <a:lnTo>
                    <a:pt x="309" y="15824"/>
                  </a:lnTo>
                  <a:close/>
                  <a:moveTo>
                    <a:pt x="1" y="21202"/>
                  </a:moveTo>
                  <a:lnTo>
                    <a:pt x="1" y="26182"/>
                  </a:lnTo>
                  <a:lnTo>
                    <a:pt x="265" y="26182"/>
                  </a:lnTo>
                  <a:lnTo>
                    <a:pt x="265" y="26403"/>
                  </a:lnTo>
                  <a:lnTo>
                    <a:pt x="309" y="26403"/>
                  </a:lnTo>
                  <a:lnTo>
                    <a:pt x="309" y="2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539;p48">
              <a:extLst>
                <a:ext uri="{FF2B5EF4-FFF2-40B4-BE49-F238E27FC236}">
                  <a16:creationId xmlns:a16="http://schemas.microsoft.com/office/drawing/2014/main" id="{71724D2C-F391-2389-1553-D8CD59B37BFC}"/>
                </a:ext>
              </a:extLst>
            </p:cNvPr>
            <p:cNvSpPr/>
            <p:nvPr/>
          </p:nvSpPr>
          <p:spPr>
            <a:xfrm>
              <a:off x="2477132" y="3843104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309" y="5113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540;p48">
              <a:extLst>
                <a:ext uri="{FF2B5EF4-FFF2-40B4-BE49-F238E27FC236}">
                  <a16:creationId xmlns:a16="http://schemas.microsoft.com/office/drawing/2014/main" id="{79B226C8-5A2D-27EA-8C75-CF8D811D61DB}"/>
                </a:ext>
              </a:extLst>
            </p:cNvPr>
            <p:cNvSpPr/>
            <p:nvPr/>
          </p:nvSpPr>
          <p:spPr>
            <a:xfrm>
              <a:off x="2477132" y="349906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541;p48">
              <a:extLst>
                <a:ext uri="{FF2B5EF4-FFF2-40B4-BE49-F238E27FC236}">
                  <a16:creationId xmlns:a16="http://schemas.microsoft.com/office/drawing/2014/main" id="{884C58D8-4C31-4A18-0BF2-0F166C58C188}"/>
                </a:ext>
              </a:extLst>
            </p:cNvPr>
            <p:cNvSpPr/>
            <p:nvPr/>
          </p:nvSpPr>
          <p:spPr>
            <a:xfrm>
              <a:off x="2477132" y="315508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542;p48">
              <a:extLst>
                <a:ext uri="{FF2B5EF4-FFF2-40B4-BE49-F238E27FC236}">
                  <a16:creationId xmlns:a16="http://schemas.microsoft.com/office/drawing/2014/main" id="{585DD8FF-9109-13B7-7928-236414D2A52A}"/>
                </a:ext>
              </a:extLst>
            </p:cNvPr>
            <p:cNvSpPr/>
            <p:nvPr/>
          </p:nvSpPr>
          <p:spPr>
            <a:xfrm>
              <a:off x="2477132" y="2830803"/>
              <a:ext cx="19832" cy="307459"/>
            </a:xfrm>
            <a:custGeom>
              <a:avLst/>
              <a:gdLst/>
              <a:ahLst/>
              <a:cxnLst/>
              <a:rect l="l" t="t" r="r" b="b"/>
              <a:pathLst>
                <a:path w="310" h="480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543;p48">
              <a:extLst>
                <a:ext uri="{FF2B5EF4-FFF2-40B4-BE49-F238E27FC236}">
                  <a16:creationId xmlns:a16="http://schemas.microsoft.com/office/drawing/2014/main" id="{7AC47DD2-B22C-E83E-78F6-BED8C00F0972}"/>
                </a:ext>
              </a:extLst>
            </p:cNvPr>
            <p:cNvSpPr/>
            <p:nvPr/>
          </p:nvSpPr>
          <p:spPr>
            <a:xfrm>
              <a:off x="785315" y="313819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544;p48">
              <a:extLst>
                <a:ext uri="{FF2B5EF4-FFF2-40B4-BE49-F238E27FC236}">
                  <a16:creationId xmlns:a16="http://schemas.microsoft.com/office/drawing/2014/main" id="{BB6FC32D-68D8-57B9-7639-5675D2D73D08}"/>
                </a:ext>
              </a:extLst>
            </p:cNvPr>
            <p:cNvSpPr/>
            <p:nvPr/>
          </p:nvSpPr>
          <p:spPr>
            <a:xfrm>
              <a:off x="78531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545;p48">
              <a:extLst>
                <a:ext uri="{FF2B5EF4-FFF2-40B4-BE49-F238E27FC236}">
                  <a16:creationId xmlns:a16="http://schemas.microsoft.com/office/drawing/2014/main" id="{CC5BC5FA-5738-3319-790E-BAA51C7BB90C}"/>
                </a:ext>
              </a:extLst>
            </p:cNvPr>
            <p:cNvSpPr/>
            <p:nvPr/>
          </p:nvSpPr>
          <p:spPr>
            <a:xfrm>
              <a:off x="112929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546;p48">
              <a:extLst>
                <a:ext uri="{FF2B5EF4-FFF2-40B4-BE49-F238E27FC236}">
                  <a16:creationId xmlns:a16="http://schemas.microsoft.com/office/drawing/2014/main" id="{3FE80A5A-D982-DCF9-0D72-574F88B0E913}"/>
                </a:ext>
              </a:extLst>
            </p:cNvPr>
            <p:cNvSpPr/>
            <p:nvPr/>
          </p:nvSpPr>
          <p:spPr>
            <a:xfrm>
              <a:off x="147333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547;p48">
              <a:extLst>
                <a:ext uri="{FF2B5EF4-FFF2-40B4-BE49-F238E27FC236}">
                  <a16:creationId xmlns:a16="http://schemas.microsoft.com/office/drawing/2014/main" id="{37337A90-2083-D3A7-E8BD-65E299A4D772}"/>
                </a:ext>
              </a:extLst>
            </p:cNvPr>
            <p:cNvSpPr/>
            <p:nvPr/>
          </p:nvSpPr>
          <p:spPr>
            <a:xfrm>
              <a:off x="181731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548;p48">
              <a:extLst>
                <a:ext uri="{FF2B5EF4-FFF2-40B4-BE49-F238E27FC236}">
                  <a16:creationId xmlns:a16="http://schemas.microsoft.com/office/drawing/2014/main" id="{590510F3-599F-C367-D551-45AFC57B7B47}"/>
                </a:ext>
              </a:extLst>
            </p:cNvPr>
            <p:cNvSpPr/>
            <p:nvPr/>
          </p:nvSpPr>
          <p:spPr>
            <a:xfrm>
              <a:off x="2161300" y="313819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549;p48">
              <a:extLst>
                <a:ext uri="{FF2B5EF4-FFF2-40B4-BE49-F238E27FC236}">
                  <a16:creationId xmlns:a16="http://schemas.microsoft.com/office/drawing/2014/main" id="{CC88485D-953C-C66D-58B7-80E7315FFD81}"/>
                </a:ext>
              </a:extLst>
            </p:cNvPr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550;p48">
              <a:extLst>
                <a:ext uri="{FF2B5EF4-FFF2-40B4-BE49-F238E27FC236}">
                  <a16:creationId xmlns:a16="http://schemas.microsoft.com/office/drawing/2014/main" id="{772825E8-6F83-D148-87C6-474F6CD5D437}"/>
                </a:ext>
              </a:extLst>
            </p:cNvPr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551;p48">
              <a:extLst>
                <a:ext uri="{FF2B5EF4-FFF2-40B4-BE49-F238E27FC236}">
                  <a16:creationId xmlns:a16="http://schemas.microsoft.com/office/drawing/2014/main" id="{421897FF-8650-AB55-3C1E-AF1628A652EC}"/>
                </a:ext>
              </a:extLst>
            </p:cNvPr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552;p48">
              <a:extLst>
                <a:ext uri="{FF2B5EF4-FFF2-40B4-BE49-F238E27FC236}">
                  <a16:creationId xmlns:a16="http://schemas.microsoft.com/office/drawing/2014/main" id="{26CB87FB-7F38-13B8-344D-35F5FDEC14FF}"/>
                </a:ext>
              </a:extLst>
            </p:cNvPr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553;p48">
              <a:extLst>
                <a:ext uri="{FF2B5EF4-FFF2-40B4-BE49-F238E27FC236}">
                  <a16:creationId xmlns:a16="http://schemas.microsoft.com/office/drawing/2014/main" id="{8BCCA0E6-4693-11B5-D4FE-DF39BCF715D2}"/>
                </a:ext>
              </a:extLst>
            </p:cNvPr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554;p48">
              <a:extLst>
                <a:ext uri="{FF2B5EF4-FFF2-40B4-BE49-F238E27FC236}">
                  <a16:creationId xmlns:a16="http://schemas.microsoft.com/office/drawing/2014/main" id="{77EA3653-4058-D5F5-DFCE-DEAB7C2EB514}"/>
                </a:ext>
              </a:extLst>
            </p:cNvPr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555;p48">
              <a:extLst>
                <a:ext uri="{FF2B5EF4-FFF2-40B4-BE49-F238E27FC236}">
                  <a16:creationId xmlns:a16="http://schemas.microsoft.com/office/drawing/2014/main" id="{93F93691-0BEF-7211-469C-DE81C59014BB}"/>
                </a:ext>
              </a:extLst>
            </p:cNvPr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556;p48">
              <a:extLst>
                <a:ext uri="{FF2B5EF4-FFF2-40B4-BE49-F238E27FC236}">
                  <a16:creationId xmlns:a16="http://schemas.microsoft.com/office/drawing/2014/main" id="{A39748DC-A389-304E-D753-AA340CB4CFFF}"/>
                </a:ext>
              </a:extLst>
            </p:cNvPr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557;p48">
              <a:extLst>
                <a:ext uri="{FF2B5EF4-FFF2-40B4-BE49-F238E27FC236}">
                  <a16:creationId xmlns:a16="http://schemas.microsoft.com/office/drawing/2014/main" id="{AC847864-616C-4D41-01EC-AC8E7921800C}"/>
                </a:ext>
              </a:extLst>
            </p:cNvPr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558;p48">
              <a:extLst>
                <a:ext uri="{FF2B5EF4-FFF2-40B4-BE49-F238E27FC236}">
                  <a16:creationId xmlns:a16="http://schemas.microsoft.com/office/drawing/2014/main" id="{769162DD-47D7-3A67-2D53-03AD8FA073BB}"/>
                </a:ext>
              </a:extLst>
            </p:cNvPr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559;p48">
              <a:extLst>
                <a:ext uri="{FF2B5EF4-FFF2-40B4-BE49-F238E27FC236}">
                  <a16:creationId xmlns:a16="http://schemas.microsoft.com/office/drawing/2014/main" id="{B6F48377-1E75-E7D1-1273-F39FB161788A}"/>
                </a:ext>
              </a:extLst>
            </p:cNvPr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560;p48">
              <a:extLst>
                <a:ext uri="{FF2B5EF4-FFF2-40B4-BE49-F238E27FC236}">
                  <a16:creationId xmlns:a16="http://schemas.microsoft.com/office/drawing/2014/main" id="{08BE874B-B2FF-8168-F307-65B1AAD06115}"/>
                </a:ext>
              </a:extLst>
            </p:cNvPr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561;p48">
              <a:extLst>
                <a:ext uri="{FF2B5EF4-FFF2-40B4-BE49-F238E27FC236}">
                  <a16:creationId xmlns:a16="http://schemas.microsoft.com/office/drawing/2014/main" id="{32EC6F67-3E89-0D6F-CC66-1F945CCB8E46}"/>
                </a:ext>
              </a:extLst>
            </p:cNvPr>
            <p:cNvSpPr/>
            <p:nvPr/>
          </p:nvSpPr>
          <p:spPr>
            <a:xfrm>
              <a:off x="785315" y="348217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562;p48">
              <a:extLst>
                <a:ext uri="{FF2B5EF4-FFF2-40B4-BE49-F238E27FC236}">
                  <a16:creationId xmlns:a16="http://schemas.microsoft.com/office/drawing/2014/main" id="{E8A01E3F-8019-0056-8267-A1D5EC6F981F}"/>
                </a:ext>
              </a:extLst>
            </p:cNvPr>
            <p:cNvSpPr/>
            <p:nvPr/>
          </p:nvSpPr>
          <p:spPr>
            <a:xfrm>
              <a:off x="78531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563;p48">
              <a:extLst>
                <a:ext uri="{FF2B5EF4-FFF2-40B4-BE49-F238E27FC236}">
                  <a16:creationId xmlns:a16="http://schemas.microsoft.com/office/drawing/2014/main" id="{EF27F94D-2228-4231-CD11-D91BDCF59D7D}"/>
                </a:ext>
              </a:extLst>
            </p:cNvPr>
            <p:cNvSpPr/>
            <p:nvPr/>
          </p:nvSpPr>
          <p:spPr>
            <a:xfrm>
              <a:off x="112929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564;p48">
              <a:extLst>
                <a:ext uri="{FF2B5EF4-FFF2-40B4-BE49-F238E27FC236}">
                  <a16:creationId xmlns:a16="http://schemas.microsoft.com/office/drawing/2014/main" id="{BE9D1A26-1395-419C-14C3-0253DC9C67CA}"/>
                </a:ext>
              </a:extLst>
            </p:cNvPr>
            <p:cNvSpPr/>
            <p:nvPr/>
          </p:nvSpPr>
          <p:spPr>
            <a:xfrm>
              <a:off x="147333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565;p48">
              <a:extLst>
                <a:ext uri="{FF2B5EF4-FFF2-40B4-BE49-F238E27FC236}">
                  <a16:creationId xmlns:a16="http://schemas.microsoft.com/office/drawing/2014/main" id="{E7A41D21-A278-00BB-D9C1-F8CA181C87E1}"/>
                </a:ext>
              </a:extLst>
            </p:cNvPr>
            <p:cNvSpPr/>
            <p:nvPr/>
          </p:nvSpPr>
          <p:spPr>
            <a:xfrm>
              <a:off x="181731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566;p48">
              <a:extLst>
                <a:ext uri="{FF2B5EF4-FFF2-40B4-BE49-F238E27FC236}">
                  <a16:creationId xmlns:a16="http://schemas.microsoft.com/office/drawing/2014/main" id="{01FEAD39-9B01-63FE-BDCD-CF3255EDBDD4}"/>
                </a:ext>
              </a:extLst>
            </p:cNvPr>
            <p:cNvSpPr/>
            <p:nvPr/>
          </p:nvSpPr>
          <p:spPr>
            <a:xfrm>
              <a:off x="2161300" y="348217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567;p48">
              <a:extLst>
                <a:ext uri="{FF2B5EF4-FFF2-40B4-BE49-F238E27FC236}">
                  <a16:creationId xmlns:a16="http://schemas.microsoft.com/office/drawing/2014/main" id="{0D287D79-285B-1B23-2EFB-8BEF1C458BFB}"/>
                </a:ext>
              </a:extLst>
            </p:cNvPr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568;p48">
              <a:extLst>
                <a:ext uri="{FF2B5EF4-FFF2-40B4-BE49-F238E27FC236}">
                  <a16:creationId xmlns:a16="http://schemas.microsoft.com/office/drawing/2014/main" id="{6184631A-7668-9BCD-5D57-27A77CE37238}"/>
                </a:ext>
              </a:extLst>
            </p:cNvPr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569;p48">
              <a:extLst>
                <a:ext uri="{FF2B5EF4-FFF2-40B4-BE49-F238E27FC236}">
                  <a16:creationId xmlns:a16="http://schemas.microsoft.com/office/drawing/2014/main" id="{3E31242B-3E5D-3E48-C3E5-7A0572A58D26}"/>
                </a:ext>
              </a:extLst>
            </p:cNvPr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570;p48">
              <a:extLst>
                <a:ext uri="{FF2B5EF4-FFF2-40B4-BE49-F238E27FC236}">
                  <a16:creationId xmlns:a16="http://schemas.microsoft.com/office/drawing/2014/main" id="{9A39B49B-8B35-9451-61AB-CA9D7154A6CC}"/>
                </a:ext>
              </a:extLst>
            </p:cNvPr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571;p48">
              <a:extLst>
                <a:ext uri="{FF2B5EF4-FFF2-40B4-BE49-F238E27FC236}">
                  <a16:creationId xmlns:a16="http://schemas.microsoft.com/office/drawing/2014/main" id="{7F7A3D5D-123B-CC31-72AD-920620D5A55F}"/>
                </a:ext>
              </a:extLst>
            </p:cNvPr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572;p48">
              <a:extLst>
                <a:ext uri="{FF2B5EF4-FFF2-40B4-BE49-F238E27FC236}">
                  <a16:creationId xmlns:a16="http://schemas.microsoft.com/office/drawing/2014/main" id="{645822E6-F5EB-80AD-4CCC-2A50EBD9C070}"/>
                </a:ext>
              </a:extLst>
            </p:cNvPr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573;p48">
              <a:extLst>
                <a:ext uri="{FF2B5EF4-FFF2-40B4-BE49-F238E27FC236}">
                  <a16:creationId xmlns:a16="http://schemas.microsoft.com/office/drawing/2014/main" id="{5BDC0C72-3E2B-B66C-D564-2F0440CFC129}"/>
                </a:ext>
              </a:extLst>
            </p:cNvPr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574;p48">
              <a:extLst>
                <a:ext uri="{FF2B5EF4-FFF2-40B4-BE49-F238E27FC236}">
                  <a16:creationId xmlns:a16="http://schemas.microsoft.com/office/drawing/2014/main" id="{4EFE42AE-257B-D4DF-FB27-512273E4DF60}"/>
                </a:ext>
              </a:extLst>
            </p:cNvPr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575;p48">
              <a:extLst>
                <a:ext uri="{FF2B5EF4-FFF2-40B4-BE49-F238E27FC236}">
                  <a16:creationId xmlns:a16="http://schemas.microsoft.com/office/drawing/2014/main" id="{06C3513C-84D3-46FD-E71E-4F964BAFC579}"/>
                </a:ext>
              </a:extLst>
            </p:cNvPr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576;p48">
              <a:extLst>
                <a:ext uri="{FF2B5EF4-FFF2-40B4-BE49-F238E27FC236}">
                  <a16:creationId xmlns:a16="http://schemas.microsoft.com/office/drawing/2014/main" id="{C7DE2F78-7FBE-CF1E-ADD9-6D98A88485D8}"/>
                </a:ext>
              </a:extLst>
            </p:cNvPr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577;p48">
              <a:extLst>
                <a:ext uri="{FF2B5EF4-FFF2-40B4-BE49-F238E27FC236}">
                  <a16:creationId xmlns:a16="http://schemas.microsoft.com/office/drawing/2014/main" id="{5A9C6C4B-ED27-29BC-2DF1-660AF5F3E12D}"/>
                </a:ext>
              </a:extLst>
            </p:cNvPr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578;p48">
              <a:extLst>
                <a:ext uri="{FF2B5EF4-FFF2-40B4-BE49-F238E27FC236}">
                  <a16:creationId xmlns:a16="http://schemas.microsoft.com/office/drawing/2014/main" id="{4BEDAF71-BC56-8DA3-D845-F129AB9D8B2B}"/>
                </a:ext>
              </a:extLst>
            </p:cNvPr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579;p48">
              <a:extLst>
                <a:ext uri="{FF2B5EF4-FFF2-40B4-BE49-F238E27FC236}">
                  <a16:creationId xmlns:a16="http://schemas.microsoft.com/office/drawing/2014/main" id="{2EB6CD40-2626-9A92-7686-3D7623F1B557}"/>
                </a:ext>
              </a:extLst>
            </p:cNvPr>
            <p:cNvSpPr/>
            <p:nvPr/>
          </p:nvSpPr>
          <p:spPr>
            <a:xfrm>
              <a:off x="785315" y="3826151"/>
              <a:ext cx="1691923" cy="17017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580;p48">
              <a:extLst>
                <a:ext uri="{FF2B5EF4-FFF2-40B4-BE49-F238E27FC236}">
                  <a16:creationId xmlns:a16="http://schemas.microsoft.com/office/drawing/2014/main" id="{845F6749-577F-5E6D-3A92-9D1DE021E819}"/>
                </a:ext>
              </a:extLst>
            </p:cNvPr>
            <p:cNvSpPr/>
            <p:nvPr/>
          </p:nvSpPr>
          <p:spPr>
            <a:xfrm>
              <a:off x="78531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581;p48">
              <a:extLst>
                <a:ext uri="{FF2B5EF4-FFF2-40B4-BE49-F238E27FC236}">
                  <a16:creationId xmlns:a16="http://schemas.microsoft.com/office/drawing/2014/main" id="{33599EB3-01CB-0369-E1E5-EDEFFD75101A}"/>
                </a:ext>
              </a:extLst>
            </p:cNvPr>
            <p:cNvSpPr/>
            <p:nvPr/>
          </p:nvSpPr>
          <p:spPr>
            <a:xfrm>
              <a:off x="112929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582;p48">
              <a:extLst>
                <a:ext uri="{FF2B5EF4-FFF2-40B4-BE49-F238E27FC236}">
                  <a16:creationId xmlns:a16="http://schemas.microsoft.com/office/drawing/2014/main" id="{6834ABF5-392A-2E6F-28D1-639939569C6A}"/>
                </a:ext>
              </a:extLst>
            </p:cNvPr>
            <p:cNvSpPr/>
            <p:nvPr/>
          </p:nvSpPr>
          <p:spPr>
            <a:xfrm>
              <a:off x="147333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583;p48">
              <a:extLst>
                <a:ext uri="{FF2B5EF4-FFF2-40B4-BE49-F238E27FC236}">
                  <a16:creationId xmlns:a16="http://schemas.microsoft.com/office/drawing/2014/main" id="{2B5F26B4-7774-DFEE-3B63-2243137CC62E}"/>
                </a:ext>
              </a:extLst>
            </p:cNvPr>
            <p:cNvSpPr/>
            <p:nvPr/>
          </p:nvSpPr>
          <p:spPr>
            <a:xfrm>
              <a:off x="181731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584;p48">
              <a:extLst>
                <a:ext uri="{FF2B5EF4-FFF2-40B4-BE49-F238E27FC236}">
                  <a16:creationId xmlns:a16="http://schemas.microsoft.com/office/drawing/2014/main" id="{D7D9F6E9-D8FA-6EE8-A8CE-AB298A29EB7F}"/>
                </a:ext>
              </a:extLst>
            </p:cNvPr>
            <p:cNvSpPr/>
            <p:nvPr/>
          </p:nvSpPr>
          <p:spPr>
            <a:xfrm>
              <a:off x="2161300" y="3826151"/>
              <a:ext cx="315904" cy="17017"/>
            </a:xfrm>
            <a:custGeom>
              <a:avLst/>
              <a:gdLst/>
              <a:ahLst/>
              <a:cxnLst/>
              <a:rect l="l" t="t" r="r" b="b"/>
              <a:pathLst>
                <a:path w="4938" h="266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585;p48">
              <a:extLst>
                <a:ext uri="{FF2B5EF4-FFF2-40B4-BE49-F238E27FC236}">
                  <a16:creationId xmlns:a16="http://schemas.microsoft.com/office/drawing/2014/main" id="{41AC7792-1750-2CDA-E757-89EFBBC3BD05}"/>
                </a:ext>
              </a:extLst>
            </p:cNvPr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586;p48">
              <a:extLst>
                <a:ext uri="{FF2B5EF4-FFF2-40B4-BE49-F238E27FC236}">
                  <a16:creationId xmlns:a16="http://schemas.microsoft.com/office/drawing/2014/main" id="{4726FD1C-7DCA-3E75-553B-9F7E12BEB124}"/>
                </a:ext>
              </a:extLst>
            </p:cNvPr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587;p48">
              <a:extLst>
                <a:ext uri="{FF2B5EF4-FFF2-40B4-BE49-F238E27FC236}">
                  <a16:creationId xmlns:a16="http://schemas.microsoft.com/office/drawing/2014/main" id="{A6881AB5-A589-3A6A-4724-009F0313405C}"/>
                </a:ext>
              </a:extLst>
            </p:cNvPr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588;p48">
              <a:extLst>
                <a:ext uri="{FF2B5EF4-FFF2-40B4-BE49-F238E27FC236}">
                  <a16:creationId xmlns:a16="http://schemas.microsoft.com/office/drawing/2014/main" id="{4D11CA38-5E6E-BDB5-5E1D-202058DA0605}"/>
                </a:ext>
              </a:extLst>
            </p:cNvPr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589;p48">
              <a:extLst>
                <a:ext uri="{FF2B5EF4-FFF2-40B4-BE49-F238E27FC236}">
                  <a16:creationId xmlns:a16="http://schemas.microsoft.com/office/drawing/2014/main" id="{38291E2F-C3FF-7DB0-883B-2AD312378B48}"/>
                </a:ext>
              </a:extLst>
            </p:cNvPr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590;p48">
              <a:extLst>
                <a:ext uri="{FF2B5EF4-FFF2-40B4-BE49-F238E27FC236}">
                  <a16:creationId xmlns:a16="http://schemas.microsoft.com/office/drawing/2014/main" id="{583E695B-465C-6183-0278-9B32569F0D37}"/>
                </a:ext>
              </a:extLst>
            </p:cNvPr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591;p48">
              <a:extLst>
                <a:ext uri="{FF2B5EF4-FFF2-40B4-BE49-F238E27FC236}">
                  <a16:creationId xmlns:a16="http://schemas.microsoft.com/office/drawing/2014/main" id="{0F0AF6F4-22A7-4CB9-38CA-3F2E2DF9AC0D}"/>
                </a:ext>
              </a:extLst>
            </p:cNvPr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592;p48">
              <a:extLst>
                <a:ext uri="{FF2B5EF4-FFF2-40B4-BE49-F238E27FC236}">
                  <a16:creationId xmlns:a16="http://schemas.microsoft.com/office/drawing/2014/main" id="{F3DD71CB-3BE4-74AF-49AA-890A847EBBF2}"/>
                </a:ext>
              </a:extLst>
            </p:cNvPr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593;p48">
              <a:extLst>
                <a:ext uri="{FF2B5EF4-FFF2-40B4-BE49-F238E27FC236}">
                  <a16:creationId xmlns:a16="http://schemas.microsoft.com/office/drawing/2014/main" id="{A838B2DA-E54F-0189-3AEC-EBD322508421}"/>
                </a:ext>
              </a:extLst>
            </p:cNvPr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594;p48">
              <a:extLst>
                <a:ext uri="{FF2B5EF4-FFF2-40B4-BE49-F238E27FC236}">
                  <a16:creationId xmlns:a16="http://schemas.microsoft.com/office/drawing/2014/main" id="{108A8649-BC04-0E90-EF3F-D5771929E27F}"/>
                </a:ext>
              </a:extLst>
            </p:cNvPr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595;p48">
              <a:extLst>
                <a:ext uri="{FF2B5EF4-FFF2-40B4-BE49-F238E27FC236}">
                  <a16:creationId xmlns:a16="http://schemas.microsoft.com/office/drawing/2014/main" id="{149C4A73-44C0-2F80-DB72-3A122266B1FA}"/>
                </a:ext>
              </a:extLst>
            </p:cNvPr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596;p48">
              <a:extLst>
                <a:ext uri="{FF2B5EF4-FFF2-40B4-BE49-F238E27FC236}">
                  <a16:creationId xmlns:a16="http://schemas.microsoft.com/office/drawing/2014/main" id="{E1E0E05C-F89D-5A40-BD5A-3DA4842080F0}"/>
                </a:ext>
              </a:extLst>
            </p:cNvPr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597;p48">
              <a:extLst>
                <a:ext uri="{FF2B5EF4-FFF2-40B4-BE49-F238E27FC236}">
                  <a16:creationId xmlns:a16="http://schemas.microsoft.com/office/drawing/2014/main" id="{CCD45B78-7E2E-6A71-50EF-09C96B70785A}"/>
                </a:ext>
              </a:extLst>
            </p:cNvPr>
            <p:cNvSpPr/>
            <p:nvPr/>
          </p:nvSpPr>
          <p:spPr>
            <a:xfrm>
              <a:off x="785315" y="4170196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598;p48">
              <a:extLst>
                <a:ext uri="{FF2B5EF4-FFF2-40B4-BE49-F238E27FC236}">
                  <a16:creationId xmlns:a16="http://schemas.microsoft.com/office/drawing/2014/main" id="{199D7D59-EC8A-5ADF-9C5E-754B028DFA53}"/>
                </a:ext>
              </a:extLst>
            </p:cNvPr>
            <p:cNvSpPr/>
            <p:nvPr/>
          </p:nvSpPr>
          <p:spPr>
            <a:xfrm>
              <a:off x="78531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599;p48">
              <a:extLst>
                <a:ext uri="{FF2B5EF4-FFF2-40B4-BE49-F238E27FC236}">
                  <a16:creationId xmlns:a16="http://schemas.microsoft.com/office/drawing/2014/main" id="{076FE07D-093D-8B15-3FF3-2AA3D07FB911}"/>
                </a:ext>
              </a:extLst>
            </p:cNvPr>
            <p:cNvSpPr/>
            <p:nvPr/>
          </p:nvSpPr>
          <p:spPr>
            <a:xfrm>
              <a:off x="112929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600;p48">
              <a:extLst>
                <a:ext uri="{FF2B5EF4-FFF2-40B4-BE49-F238E27FC236}">
                  <a16:creationId xmlns:a16="http://schemas.microsoft.com/office/drawing/2014/main" id="{61BBCE74-B035-F909-8366-763AC4F67A85}"/>
                </a:ext>
              </a:extLst>
            </p:cNvPr>
            <p:cNvSpPr/>
            <p:nvPr/>
          </p:nvSpPr>
          <p:spPr>
            <a:xfrm>
              <a:off x="147333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601;p48">
              <a:extLst>
                <a:ext uri="{FF2B5EF4-FFF2-40B4-BE49-F238E27FC236}">
                  <a16:creationId xmlns:a16="http://schemas.microsoft.com/office/drawing/2014/main" id="{7A164371-71BC-0A98-CBBA-9E3C3E6046F3}"/>
                </a:ext>
              </a:extLst>
            </p:cNvPr>
            <p:cNvSpPr/>
            <p:nvPr/>
          </p:nvSpPr>
          <p:spPr>
            <a:xfrm>
              <a:off x="181731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602;p48">
              <a:extLst>
                <a:ext uri="{FF2B5EF4-FFF2-40B4-BE49-F238E27FC236}">
                  <a16:creationId xmlns:a16="http://schemas.microsoft.com/office/drawing/2014/main" id="{0170DE1C-6404-9FFA-93D9-DF8EB81E4F39}"/>
                </a:ext>
              </a:extLst>
            </p:cNvPr>
            <p:cNvSpPr/>
            <p:nvPr/>
          </p:nvSpPr>
          <p:spPr>
            <a:xfrm>
              <a:off x="2161300" y="4170196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603;p48">
              <a:extLst>
                <a:ext uri="{FF2B5EF4-FFF2-40B4-BE49-F238E27FC236}">
                  <a16:creationId xmlns:a16="http://schemas.microsoft.com/office/drawing/2014/main" id="{04186422-21AC-0BC1-72CB-6BF171B0252B}"/>
                </a:ext>
              </a:extLst>
            </p:cNvPr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604;p48">
              <a:extLst>
                <a:ext uri="{FF2B5EF4-FFF2-40B4-BE49-F238E27FC236}">
                  <a16:creationId xmlns:a16="http://schemas.microsoft.com/office/drawing/2014/main" id="{C062455C-CD61-95DE-3F8B-8772C89132DA}"/>
                </a:ext>
              </a:extLst>
            </p:cNvPr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605;p48">
              <a:extLst>
                <a:ext uri="{FF2B5EF4-FFF2-40B4-BE49-F238E27FC236}">
                  <a16:creationId xmlns:a16="http://schemas.microsoft.com/office/drawing/2014/main" id="{4AE10366-DB63-2DEF-3B72-94756BD99166}"/>
                </a:ext>
              </a:extLst>
            </p:cNvPr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606;p48">
              <a:extLst>
                <a:ext uri="{FF2B5EF4-FFF2-40B4-BE49-F238E27FC236}">
                  <a16:creationId xmlns:a16="http://schemas.microsoft.com/office/drawing/2014/main" id="{84416655-A499-D4C0-1384-1782C869971F}"/>
                </a:ext>
              </a:extLst>
            </p:cNvPr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607;p48">
              <a:extLst>
                <a:ext uri="{FF2B5EF4-FFF2-40B4-BE49-F238E27FC236}">
                  <a16:creationId xmlns:a16="http://schemas.microsoft.com/office/drawing/2014/main" id="{1A7A4419-1682-966F-2BA9-CC82FACC4711}"/>
                </a:ext>
              </a:extLst>
            </p:cNvPr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608;p48">
              <a:extLst>
                <a:ext uri="{FF2B5EF4-FFF2-40B4-BE49-F238E27FC236}">
                  <a16:creationId xmlns:a16="http://schemas.microsoft.com/office/drawing/2014/main" id="{6FD3A47B-A073-0FCC-B9C3-34087D29B534}"/>
                </a:ext>
              </a:extLst>
            </p:cNvPr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609;p48">
              <a:extLst>
                <a:ext uri="{FF2B5EF4-FFF2-40B4-BE49-F238E27FC236}">
                  <a16:creationId xmlns:a16="http://schemas.microsoft.com/office/drawing/2014/main" id="{58F21A0A-1BF5-F085-E27C-E1DAD4FEE711}"/>
                </a:ext>
              </a:extLst>
            </p:cNvPr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610;p48">
              <a:extLst>
                <a:ext uri="{FF2B5EF4-FFF2-40B4-BE49-F238E27FC236}">
                  <a16:creationId xmlns:a16="http://schemas.microsoft.com/office/drawing/2014/main" id="{C650825E-AAA7-5738-236C-9270FBE91BBB}"/>
                </a:ext>
              </a:extLst>
            </p:cNvPr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611;p48">
              <a:extLst>
                <a:ext uri="{FF2B5EF4-FFF2-40B4-BE49-F238E27FC236}">
                  <a16:creationId xmlns:a16="http://schemas.microsoft.com/office/drawing/2014/main" id="{2BBCC4DC-6815-F687-6696-147622D5CDD0}"/>
                </a:ext>
              </a:extLst>
            </p:cNvPr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612;p48">
              <a:extLst>
                <a:ext uri="{FF2B5EF4-FFF2-40B4-BE49-F238E27FC236}">
                  <a16:creationId xmlns:a16="http://schemas.microsoft.com/office/drawing/2014/main" id="{14108122-A4DE-3532-0918-A9A58FF01055}"/>
                </a:ext>
              </a:extLst>
            </p:cNvPr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613;p48">
              <a:extLst>
                <a:ext uri="{FF2B5EF4-FFF2-40B4-BE49-F238E27FC236}">
                  <a16:creationId xmlns:a16="http://schemas.microsoft.com/office/drawing/2014/main" id="{E6905C07-FB7D-BD3B-8B70-FDC2D4DC3C36}"/>
                </a:ext>
              </a:extLst>
            </p:cNvPr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614;p48">
              <a:extLst>
                <a:ext uri="{FF2B5EF4-FFF2-40B4-BE49-F238E27FC236}">
                  <a16:creationId xmlns:a16="http://schemas.microsoft.com/office/drawing/2014/main" id="{1FC40681-0D8D-C690-D85A-AC92BB81CC2F}"/>
                </a:ext>
              </a:extLst>
            </p:cNvPr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615;p48">
              <a:extLst>
                <a:ext uri="{FF2B5EF4-FFF2-40B4-BE49-F238E27FC236}">
                  <a16:creationId xmlns:a16="http://schemas.microsoft.com/office/drawing/2014/main" id="{0A505EC5-6D8F-BAF7-D05E-3021AA934E97}"/>
                </a:ext>
              </a:extLst>
            </p:cNvPr>
            <p:cNvSpPr/>
            <p:nvPr/>
          </p:nvSpPr>
          <p:spPr>
            <a:xfrm>
              <a:off x="785315" y="4505731"/>
              <a:ext cx="1708876" cy="16953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221"/>
                  </a:lnTo>
                  <a:lnTo>
                    <a:pt x="26447" y="221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616;p48">
              <a:extLst>
                <a:ext uri="{FF2B5EF4-FFF2-40B4-BE49-F238E27FC236}">
                  <a16:creationId xmlns:a16="http://schemas.microsoft.com/office/drawing/2014/main" id="{2FC1F7B6-3BCA-155F-3273-D75AB2238B08}"/>
                </a:ext>
              </a:extLst>
            </p:cNvPr>
            <p:cNvSpPr/>
            <p:nvPr/>
          </p:nvSpPr>
          <p:spPr>
            <a:xfrm>
              <a:off x="78531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617;p48">
              <a:extLst>
                <a:ext uri="{FF2B5EF4-FFF2-40B4-BE49-F238E27FC236}">
                  <a16:creationId xmlns:a16="http://schemas.microsoft.com/office/drawing/2014/main" id="{561B1BD3-CEAA-B1DB-9B9F-64E63D12091F}"/>
                </a:ext>
              </a:extLst>
            </p:cNvPr>
            <p:cNvSpPr/>
            <p:nvPr/>
          </p:nvSpPr>
          <p:spPr>
            <a:xfrm>
              <a:off x="112929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618;p48">
              <a:extLst>
                <a:ext uri="{FF2B5EF4-FFF2-40B4-BE49-F238E27FC236}">
                  <a16:creationId xmlns:a16="http://schemas.microsoft.com/office/drawing/2014/main" id="{8CA3048F-9C8A-E5C2-097E-D63B2CEE078C}"/>
                </a:ext>
              </a:extLst>
            </p:cNvPr>
            <p:cNvSpPr/>
            <p:nvPr/>
          </p:nvSpPr>
          <p:spPr>
            <a:xfrm>
              <a:off x="147333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619;p48">
              <a:extLst>
                <a:ext uri="{FF2B5EF4-FFF2-40B4-BE49-F238E27FC236}">
                  <a16:creationId xmlns:a16="http://schemas.microsoft.com/office/drawing/2014/main" id="{4DF7F41D-6173-99ED-5D98-CFBAF94E3675}"/>
                </a:ext>
              </a:extLst>
            </p:cNvPr>
            <p:cNvSpPr/>
            <p:nvPr/>
          </p:nvSpPr>
          <p:spPr>
            <a:xfrm>
              <a:off x="181731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620;p48">
              <a:extLst>
                <a:ext uri="{FF2B5EF4-FFF2-40B4-BE49-F238E27FC236}">
                  <a16:creationId xmlns:a16="http://schemas.microsoft.com/office/drawing/2014/main" id="{7F3E9CAC-83E5-8B09-373C-13857BF5405B}"/>
                </a:ext>
              </a:extLst>
            </p:cNvPr>
            <p:cNvSpPr/>
            <p:nvPr/>
          </p:nvSpPr>
          <p:spPr>
            <a:xfrm>
              <a:off x="2161300" y="4505731"/>
              <a:ext cx="332857" cy="16953"/>
            </a:xfrm>
            <a:custGeom>
              <a:avLst/>
              <a:gdLst/>
              <a:ahLst/>
              <a:cxnLst/>
              <a:rect l="l" t="t" r="r" b="b"/>
              <a:pathLst>
                <a:path w="5203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202" y="265"/>
                  </a:lnTo>
                  <a:lnTo>
                    <a:pt x="5202" y="221"/>
                  </a:lnTo>
                  <a:lnTo>
                    <a:pt x="4938" y="221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621;p48">
              <a:extLst>
                <a:ext uri="{FF2B5EF4-FFF2-40B4-BE49-F238E27FC236}">
                  <a16:creationId xmlns:a16="http://schemas.microsoft.com/office/drawing/2014/main" id="{D3374F15-0827-06AF-D855-53078E99697B}"/>
                </a:ext>
              </a:extLst>
            </p:cNvPr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622;p48">
              <a:extLst>
                <a:ext uri="{FF2B5EF4-FFF2-40B4-BE49-F238E27FC236}">
                  <a16:creationId xmlns:a16="http://schemas.microsoft.com/office/drawing/2014/main" id="{BA3ABDA0-5A2E-5477-B5F3-A6E763EAF33B}"/>
                </a:ext>
              </a:extLst>
            </p:cNvPr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0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623;p48">
              <a:extLst>
                <a:ext uri="{FF2B5EF4-FFF2-40B4-BE49-F238E27FC236}">
                  <a16:creationId xmlns:a16="http://schemas.microsoft.com/office/drawing/2014/main" id="{9F318927-CA24-FC73-7B1C-110F435856AA}"/>
                </a:ext>
              </a:extLst>
            </p:cNvPr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624;p48">
              <a:extLst>
                <a:ext uri="{FF2B5EF4-FFF2-40B4-BE49-F238E27FC236}">
                  <a16:creationId xmlns:a16="http://schemas.microsoft.com/office/drawing/2014/main" id="{F2938B50-6B7B-3DD3-B0C7-59887C18CDD6}"/>
                </a:ext>
              </a:extLst>
            </p:cNvPr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625;p48">
              <a:extLst>
                <a:ext uri="{FF2B5EF4-FFF2-40B4-BE49-F238E27FC236}">
                  <a16:creationId xmlns:a16="http://schemas.microsoft.com/office/drawing/2014/main" id="{A8E6DAA2-2AB1-0EA1-8D0F-08E4F2CEA57E}"/>
                </a:ext>
              </a:extLst>
            </p:cNvPr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626;p48">
              <a:extLst>
                <a:ext uri="{FF2B5EF4-FFF2-40B4-BE49-F238E27FC236}">
                  <a16:creationId xmlns:a16="http://schemas.microsoft.com/office/drawing/2014/main" id="{704F2C95-872A-AFC3-C640-50865ADB4905}"/>
                </a:ext>
              </a:extLst>
            </p:cNvPr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627;p48">
              <a:extLst>
                <a:ext uri="{FF2B5EF4-FFF2-40B4-BE49-F238E27FC236}">
                  <a16:creationId xmlns:a16="http://schemas.microsoft.com/office/drawing/2014/main" id="{8641734E-C803-5831-55F7-66FEC52AD182}"/>
                </a:ext>
              </a:extLst>
            </p:cNvPr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628;p48">
              <a:extLst>
                <a:ext uri="{FF2B5EF4-FFF2-40B4-BE49-F238E27FC236}">
                  <a16:creationId xmlns:a16="http://schemas.microsoft.com/office/drawing/2014/main" id="{4DC00B0F-7D1F-5463-A8F3-5FB2145151B6}"/>
                </a:ext>
              </a:extLst>
            </p:cNvPr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629;p48">
              <a:extLst>
                <a:ext uri="{FF2B5EF4-FFF2-40B4-BE49-F238E27FC236}">
                  <a16:creationId xmlns:a16="http://schemas.microsoft.com/office/drawing/2014/main" id="{3E86FAF3-571A-0265-B823-409327AE7FBB}"/>
                </a:ext>
              </a:extLst>
            </p:cNvPr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630;p48">
              <a:extLst>
                <a:ext uri="{FF2B5EF4-FFF2-40B4-BE49-F238E27FC236}">
                  <a16:creationId xmlns:a16="http://schemas.microsoft.com/office/drawing/2014/main" id="{DEBC988C-A4D4-CBC5-801E-76DBBDC527D0}"/>
                </a:ext>
              </a:extLst>
            </p:cNvPr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631;p48">
              <a:extLst>
                <a:ext uri="{FF2B5EF4-FFF2-40B4-BE49-F238E27FC236}">
                  <a16:creationId xmlns:a16="http://schemas.microsoft.com/office/drawing/2014/main" id="{633A0B74-663C-2DE6-05B6-B2ACDF259665}"/>
                </a:ext>
              </a:extLst>
            </p:cNvPr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extrusionOk="0">
                  <a:moveTo>
                    <a:pt x="1" y="0"/>
                  </a:move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632;p48">
              <a:extLst>
                <a:ext uri="{FF2B5EF4-FFF2-40B4-BE49-F238E27FC236}">
                  <a16:creationId xmlns:a16="http://schemas.microsoft.com/office/drawing/2014/main" id="{417DEBA0-477C-13AE-20E7-48679C71B379}"/>
                </a:ext>
              </a:extLst>
            </p:cNvPr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633;p48">
              <a:extLst>
                <a:ext uri="{FF2B5EF4-FFF2-40B4-BE49-F238E27FC236}">
                  <a16:creationId xmlns:a16="http://schemas.microsoft.com/office/drawing/2014/main" id="{66EF740F-AD87-3754-C404-DB68D4A0B209}"/>
                </a:ext>
              </a:extLst>
            </p:cNvPr>
            <p:cNvSpPr/>
            <p:nvPr/>
          </p:nvSpPr>
          <p:spPr>
            <a:xfrm>
              <a:off x="768394" y="4455001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634;p48">
              <a:extLst>
                <a:ext uri="{FF2B5EF4-FFF2-40B4-BE49-F238E27FC236}">
                  <a16:creationId xmlns:a16="http://schemas.microsoft.com/office/drawing/2014/main" id="{A53FEA70-2875-0A04-4AC1-351231D38B44}"/>
                </a:ext>
              </a:extLst>
            </p:cNvPr>
            <p:cNvSpPr/>
            <p:nvPr/>
          </p:nvSpPr>
          <p:spPr>
            <a:xfrm>
              <a:off x="7120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635;p48">
              <a:extLst>
                <a:ext uri="{FF2B5EF4-FFF2-40B4-BE49-F238E27FC236}">
                  <a16:creationId xmlns:a16="http://schemas.microsoft.com/office/drawing/2014/main" id="{CA2CD303-106D-7BA2-89DA-DBFF02F7C36E}"/>
                </a:ext>
              </a:extLst>
            </p:cNvPr>
            <p:cNvSpPr/>
            <p:nvPr/>
          </p:nvSpPr>
          <p:spPr>
            <a:xfrm>
              <a:off x="2477132" y="4455001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636;p48">
              <a:extLst>
                <a:ext uri="{FF2B5EF4-FFF2-40B4-BE49-F238E27FC236}">
                  <a16:creationId xmlns:a16="http://schemas.microsoft.com/office/drawing/2014/main" id="{37A817C1-AAA4-17F6-2774-6DF6D3000FC0}"/>
                </a:ext>
              </a:extLst>
            </p:cNvPr>
            <p:cNvSpPr/>
            <p:nvPr/>
          </p:nvSpPr>
          <p:spPr>
            <a:xfrm>
              <a:off x="24264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637;p48">
              <a:extLst>
                <a:ext uri="{FF2B5EF4-FFF2-40B4-BE49-F238E27FC236}">
                  <a16:creationId xmlns:a16="http://schemas.microsoft.com/office/drawing/2014/main" id="{A84123AB-41E3-DF64-ABA9-6DA5D6D4CAC0}"/>
                </a:ext>
              </a:extLst>
            </p:cNvPr>
            <p:cNvSpPr/>
            <p:nvPr/>
          </p:nvSpPr>
          <p:spPr>
            <a:xfrm>
              <a:off x="768394" y="2777270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638;p48">
              <a:extLst>
                <a:ext uri="{FF2B5EF4-FFF2-40B4-BE49-F238E27FC236}">
                  <a16:creationId xmlns:a16="http://schemas.microsoft.com/office/drawing/2014/main" id="{58F2824F-43A3-0087-85C4-DC83B97BD6FE}"/>
                </a:ext>
              </a:extLst>
            </p:cNvPr>
            <p:cNvSpPr/>
            <p:nvPr/>
          </p:nvSpPr>
          <p:spPr>
            <a:xfrm>
              <a:off x="7120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639;p48">
              <a:extLst>
                <a:ext uri="{FF2B5EF4-FFF2-40B4-BE49-F238E27FC236}">
                  <a16:creationId xmlns:a16="http://schemas.microsoft.com/office/drawing/2014/main" id="{17E70C47-474C-37A2-042E-62A85D29CFD1}"/>
                </a:ext>
              </a:extLst>
            </p:cNvPr>
            <p:cNvSpPr/>
            <p:nvPr/>
          </p:nvSpPr>
          <p:spPr>
            <a:xfrm>
              <a:off x="2477132" y="2777270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640;p48">
              <a:extLst>
                <a:ext uri="{FF2B5EF4-FFF2-40B4-BE49-F238E27FC236}">
                  <a16:creationId xmlns:a16="http://schemas.microsoft.com/office/drawing/2014/main" id="{146C96E2-F13D-4E46-B66B-ED68845BD087}"/>
                </a:ext>
              </a:extLst>
            </p:cNvPr>
            <p:cNvSpPr/>
            <p:nvPr/>
          </p:nvSpPr>
          <p:spPr>
            <a:xfrm>
              <a:off x="24264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0" y="1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6" name="Google Shape;1660;p48">
            <a:extLst>
              <a:ext uri="{FF2B5EF4-FFF2-40B4-BE49-F238E27FC236}">
                <a16:creationId xmlns:a16="http://schemas.microsoft.com/office/drawing/2014/main" id="{AA5E2F81-299B-DAC6-1A7F-F5FC6EA5143B}"/>
              </a:ext>
            </a:extLst>
          </p:cNvPr>
          <p:cNvGrpSpPr/>
          <p:nvPr/>
        </p:nvGrpSpPr>
        <p:grpSpPr>
          <a:xfrm>
            <a:off x="4642774" y="1937484"/>
            <a:ext cx="3775888" cy="2447745"/>
            <a:chOff x="1176775" y="1509763"/>
            <a:chExt cx="2988593" cy="2597649"/>
          </a:xfrm>
        </p:grpSpPr>
        <p:sp>
          <p:nvSpPr>
            <p:cNvPr id="1857" name="Google Shape;1661;p48">
              <a:extLst>
                <a:ext uri="{FF2B5EF4-FFF2-40B4-BE49-F238E27FC236}">
                  <a16:creationId xmlns:a16="http://schemas.microsoft.com/office/drawing/2014/main" id="{DE6AC05E-368D-06AD-C717-5F93EB7B8D6B}"/>
                </a:ext>
              </a:extLst>
            </p:cNvPr>
            <p:cNvSpPr/>
            <p:nvPr/>
          </p:nvSpPr>
          <p:spPr>
            <a:xfrm>
              <a:off x="1176800" y="1509763"/>
              <a:ext cx="2988568" cy="2520724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858" name="Google Shape;1662;p48">
              <a:extLst>
                <a:ext uri="{FF2B5EF4-FFF2-40B4-BE49-F238E27FC236}">
                  <a16:creationId xmlns:a16="http://schemas.microsoft.com/office/drawing/2014/main" id="{74FF1F79-8580-21FE-F9A1-314843DD8C01}"/>
                </a:ext>
              </a:extLst>
            </p:cNvPr>
            <p:cNvGrpSpPr/>
            <p:nvPr/>
          </p:nvGrpSpPr>
          <p:grpSpPr>
            <a:xfrm>
              <a:off x="3400002" y="1673553"/>
              <a:ext cx="589008" cy="101951"/>
              <a:chOff x="7488738" y="1265980"/>
              <a:chExt cx="523098" cy="90543"/>
            </a:xfrm>
          </p:grpSpPr>
          <p:sp>
            <p:nvSpPr>
              <p:cNvPr id="1860" name="Google Shape;1663;p48">
                <a:extLst>
                  <a:ext uri="{FF2B5EF4-FFF2-40B4-BE49-F238E27FC236}">
                    <a16:creationId xmlns:a16="http://schemas.microsoft.com/office/drawing/2014/main" id="{68592CB3-B008-891D-8CDA-0CD3B4C06F30}"/>
                  </a:ext>
                </a:extLst>
              </p:cNvPr>
              <p:cNvSpPr/>
              <p:nvPr/>
            </p:nvSpPr>
            <p:spPr>
              <a:xfrm>
                <a:off x="7488738" y="1305302"/>
                <a:ext cx="106299" cy="157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664;p48">
                <a:extLst>
                  <a:ext uri="{FF2B5EF4-FFF2-40B4-BE49-F238E27FC236}">
                    <a16:creationId xmlns:a16="http://schemas.microsoft.com/office/drawing/2014/main" id="{B0312917-DA76-AA70-3E05-B50B77F80D34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665;p48">
                <a:extLst>
                  <a:ext uri="{FF2B5EF4-FFF2-40B4-BE49-F238E27FC236}">
                    <a16:creationId xmlns:a16="http://schemas.microsoft.com/office/drawing/2014/main" id="{744EC8AF-9F0A-7FBD-5B6A-2617D11B5121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666;p48">
                <a:extLst>
                  <a:ext uri="{FF2B5EF4-FFF2-40B4-BE49-F238E27FC236}">
                    <a16:creationId xmlns:a16="http://schemas.microsoft.com/office/drawing/2014/main" id="{2D1F60C6-1591-F0C4-1A9B-A2F3C6FE1C49}"/>
                  </a:ext>
                </a:extLst>
              </p:cNvPr>
              <p:cNvSpPr/>
              <p:nvPr/>
            </p:nvSpPr>
            <p:spPr>
              <a:xfrm>
                <a:off x="7708923" y="1265980"/>
                <a:ext cx="94513" cy="90543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59" name="Google Shape;1667;p48">
              <a:extLst>
                <a:ext uri="{FF2B5EF4-FFF2-40B4-BE49-F238E27FC236}">
                  <a16:creationId xmlns:a16="http://schemas.microsoft.com/office/drawing/2014/main" id="{8919496F-182B-A0E7-17D1-90D93F9174D0}"/>
                </a:ext>
              </a:extLst>
            </p:cNvPr>
            <p:cNvSpPr/>
            <p:nvPr/>
          </p:nvSpPr>
          <p:spPr>
            <a:xfrm>
              <a:off x="1176775" y="4030536"/>
              <a:ext cx="2988568" cy="76875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72" name="Picture 1871">
            <a:extLst>
              <a:ext uri="{FF2B5EF4-FFF2-40B4-BE49-F238E27FC236}">
                <a16:creationId xmlns:a16="http://schemas.microsoft.com/office/drawing/2014/main" id="{7DEA73FD-CFCA-92A4-7466-D7BC432F66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176" y="414822"/>
            <a:ext cx="3607299" cy="23105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74" name="Picture 1873">
            <a:extLst>
              <a:ext uri="{FF2B5EF4-FFF2-40B4-BE49-F238E27FC236}">
                <a16:creationId xmlns:a16="http://schemas.microsoft.com/office/drawing/2014/main" id="{D3E2D129-1B3C-FE87-53DA-3227231390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1566" y="1992127"/>
            <a:ext cx="3666258" cy="22778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875" name="TextBox 1874">
            <a:extLst>
              <a:ext uri="{FF2B5EF4-FFF2-40B4-BE49-F238E27FC236}">
                <a16:creationId xmlns:a16="http://schemas.microsoft.com/office/drawing/2014/main" id="{3F91C69D-24BE-4D4E-DEC5-625D6C5EE03C}"/>
              </a:ext>
            </a:extLst>
          </p:cNvPr>
          <p:cNvSpPr txBox="1"/>
          <p:nvPr/>
        </p:nvSpPr>
        <p:spPr>
          <a:xfrm>
            <a:off x="1501595" y="2883879"/>
            <a:ext cx="2156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aleway Black" pitchFamily="2" charset="0"/>
              </a:rPr>
              <a:t>DAFTAR</a:t>
            </a:r>
            <a:endParaRPr lang="en-ID" dirty="0">
              <a:latin typeface="Raleway Black" pitchFamily="2" charset="0"/>
            </a:endParaRPr>
          </a:p>
        </p:txBody>
      </p:sp>
      <p:sp>
        <p:nvSpPr>
          <p:cNvPr id="1876" name="TextBox 1875">
            <a:extLst>
              <a:ext uri="{FF2B5EF4-FFF2-40B4-BE49-F238E27FC236}">
                <a16:creationId xmlns:a16="http://schemas.microsoft.com/office/drawing/2014/main" id="{C05D55F8-0AE8-5CD2-7307-603A78D4E326}"/>
              </a:ext>
            </a:extLst>
          </p:cNvPr>
          <p:cNvSpPr txBox="1"/>
          <p:nvPr/>
        </p:nvSpPr>
        <p:spPr>
          <a:xfrm>
            <a:off x="5658591" y="1619164"/>
            <a:ext cx="2156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aleway Black" pitchFamily="2" charset="0"/>
              </a:rPr>
              <a:t>LOGIN</a:t>
            </a:r>
            <a:endParaRPr lang="en-ID" dirty="0">
              <a:latin typeface="Raleway Blac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792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0" name="Google Shape;1510;p48"/>
          <p:cNvGrpSpPr/>
          <p:nvPr/>
        </p:nvGrpSpPr>
        <p:grpSpPr>
          <a:xfrm>
            <a:off x="572731" y="234373"/>
            <a:ext cx="2313872" cy="1890000"/>
            <a:chOff x="712002" y="2777270"/>
            <a:chExt cx="1835695" cy="1796211"/>
          </a:xfrm>
        </p:grpSpPr>
        <p:sp>
          <p:nvSpPr>
            <p:cNvPr id="1511" name="Google Shape;1511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fill="none" extrusionOk="0">
                  <a:moveTo>
                    <a:pt x="27019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768426" y="2827988"/>
              <a:ext cx="16953" cy="1694762"/>
            </a:xfrm>
            <a:custGeom>
              <a:avLst/>
              <a:gdLst/>
              <a:ahLst/>
              <a:cxnLst/>
              <a:rect l="l" t="t" r="r" b="b"/>
              <a:pathLst>
                <a:path w="265" h="26491" extrusionOk="0">
                  <a:moveTo>
                    <a:pt x="0" y="1"/>
                  </a:moveTo>
                  <a:lnTo>
                    <a:pt x="0" y="4849"/>
                  </a:lnTo>
                  <a:lnTo>
                    <a:pt x="264" y="4849"/>
                  </a:lnTo>
                  <a:lnTo>
                    <a:pt x="264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4" y="10227"/>
                  </a:lnTo>
                  <a:lnTo>
                    <a:pt x="264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4" y="15604"/>
                  </a:lnTo>
                  <a:lnTo>
                    <a:pt x="264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4" y="20981"/>
                  </a:lnTo>
                  <a:lnTo>
                    <a:pt x="264" y="15868"/>
                  </a:lnTo>
                  <a:close/>
                  <a:moveTo>
                    <a:pt x="0" y="21246"/>
                  </a:moveTo>
                  <a:lnTo>
                    <a:pt x="0" y="26491"/>
                  </a:lnTo>
                  <a:lnTo>
                    <a:pt x="44" y="26491"/>
                  </a:lnTo>
                  <a:lnTo>
                    <a:pt x="44" y="26226"/>
                  </a:lnTo>
                  <a:lnTo>
                    <a:pt x="264" y="26226"/>
                  </a:lnTo>
                  <a:lnTo>
                    <a:pt x="264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112406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1112406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112406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112406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1112406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1112406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1456386" y="2827988"/>
              <a:ext cx="17017" cy="1677848"/>
            </a:xfrm>
            <a:custGeom>
              <a:avLst/>
              <a:gdLst/>
              <a:ahLst/>
              <a:cxnLst/>
              <a:rect l="l" t="t" r="r" b="b"/>
              <a:pathLst>
                <a:path w="266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1456386" y="4187084"/>
              <a:ext cx="17017" cy="318719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1456386" y="3843104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1456386" y="349906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1456386" y="315508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1456386" y="2827988"/>
              <a:ext cx="17017" cy="310274"/>
            </a:xfrm>
            <a:custGeom>
              <a:avLst/>
              <a:gdLst/>
              <a:ahLst/>
              <a:cxnLst/>
              <a:rect l="l" t="t" r="r" b="b"/>
              <a:pathLst>
                <a:path w="266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180043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180043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180043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180043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48"/>
            <p:cNvSpPr/>
            <p:nvPr/>
          </p:nvSpPr>
          <p:spPr>
            <a:xfrm>
              <a:off x="180043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180043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214441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214441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214441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214441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214441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214441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2477132" y="2830803"/>
              <a:ext cx="19832" cy="1689108"/>
            </a:xfrm>
            <a:custGeom>
              <a:avLst/>
              <a:gdLst/>
              <a:ahLst/>
              <a:cxnLst/>
              <a:rect l="l" t="t" r="r" b="b"/>
              <a:pathLst>
                <a:path w="310" h="26403" extrusionOk="0">
                  <a:moveTo>
                    <a:pt x="1" y="1"/>
                  </a:move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  <a:close/>
                  <a:moveTo>
                    <a:pt x="1" y="5070"/>
                  </a:moveTo>
                  <a:lnTo>
                    <a:pt x="1" y="10183"/>
                  </a:lnTo>
                  <a:lnTo>
                    <a:pt x="309" y="10183"/>
                  </a:lnTo>
                  <a:lnTo>
                    <a:pt x="309" y="5070"/>
                  </a:lnTo>
                  <a:close/>
                  <a:moveTo>
                    <a:pt x="1" y="10447"/>
                  </a:moveTo>
                  <a:lnTo>
                    <a:pt x="1" y="15560"/>
                  </a:lnTo>
                  <a:lnTo>
                    <a:pt x="309" y="15560"/>
                  </a:lnTo>
                  <a:lnTo>
                    <a:pt x="309" y="10447"/>
                  </a:lnTo>
                  <a:close/>
                  <a:moveTo>
                    <a:pt x="1" y="15824"/>
                  </a:moveTo>
                  <a:lnTo>
                    <a:pt x="1" y="20937"/>
                  </a:lnTo>
                  <a:lnTo>
                    <a:pt x="309" y="20937"/>
                  </a:lnTo>
                  <a:lnTo>
                    <a:pt x="309" y="15824"/>
                  </a:lnTo>
                  <a:close/>
                  <a:moveTo>
                    <a:pt x="1" y="21202"/>
                  </a:moveTo>
                  <a:lnTo>
                    <a:pt x="1" y="26182"/>
                  </a:lnTo>
                  <a:lnTo>
                    <a:pt x="265" y="26182"/>
                  </a:lnTo>
                  <a:lnTo>
                    <a:pt x="265" y="26403"/>
                  </a:lnTo>
                  <a:lnTo>
                    <a:pt x="309" y="26403"/>
                  </a:lnTo>
                  <a:lnTo>
                    <a:pt x="309" y="2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2477132" y="3843104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309" y="5113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2477132" y="349906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2477132" y="315508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2477132" y="2830803"/>
              <a:ext cx="19832" cy="307459"/>
            </a:xfrm>
            <a:custGeom>
              <a:avLst/>
              <a:gdLst/>
              <a:ahLst/>
              <a:cxnLst/>
              <a:rect l="l" t="t" r="r" b="b"/>
              <a:pathLst>
                <a:path w="310" h="480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785315" y="313819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78531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112929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147333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181731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2161300" y="313819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785315" y="348217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78531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112929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147333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181731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2161300" y="348217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785315" y="3826151"/>
              <a:ext cx="1691923" cy="17017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78531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112929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147333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81731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2161300" y="3826151"/>
              <a:ext cx="315904" cy="17017"/>
            </a:xfrm>
            <a:custGeom>
              <a:avLst/>
              <a:gdLst/>
              <a:ahLst/>
              <a:cxnLst/>
              <a:rect l="l" t="t" r="r" b="b"/>
              <a:pathLst>
                <a:path w="4938" h="266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8"/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8"/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785315" y="4170196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78531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112929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147333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181731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2161300" y="4170196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8"/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785315" y="4505731"/>
              <a:ext cx="1708876" cy="16953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221"/>
                  </a:lnTo>
                  <a:lnTo>
                    <a:pt x="26447" y="221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8"/>
            <p:cNvSpPr/>
            <p:nvPr/>
          </p:nvSpPr>
          <p:spPr>
            <a:xfrm>
              <a:off x="78531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8"/>
            <p:cNvSpPr/>
            <p:nvPr/>
          </p:nvSpPr>
          <p:spPr>
            <a:xfrm>
              <a:off x="112929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8"/>
            <p:cNvSpPr/>
            <p:nvPr/>
          </p:nvSpPr>
          <p:spPr>
            <a:xfrm>
              <a:off x="147333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8"/>
            <p:cNvSpPr/>
            <p:nvPr/>
          </p:nvSpPr>
          <p:spPr>
            <a:xfrm>
              <a:off x="181731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8"/>
            <p:cNvSpPr/>
            <p:nvPr/>
          </p:nvSpPr>
          <p:spPr>
            <a:xfrm>
              <a:off x="2161300" y="4505731"/>
              <a:ext cx="332857" cy="16953"/>
            </a:xfrm>
            <a:custGeom>
              <a:avLst/>
              <a:gdLst/>
              <a:ahLst/>
              <a:cxnLst/>
              <a:rect l="l" t="t" r="r" b="b"/>
              <a:pathLst>
                <a:path w="5203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202" y="265"/>
                  </a:lnTo>
                  <a:lnTo>
                    <a:pt x="5202" y="221"/>
                  </a:lnTo>
                  <a:lnTo>
                    <a:pt x="4938" y="221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8"/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0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8"/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8"/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8"/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8"/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extrusionOk="0">
                  <a:moveTo>
                    <a:pt x="1" y="0"/>
                  </a:move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8"/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8"/>
            <p:cNvSpPr/>
            <p:nvPr/>
          </p:nvSpPr>
          <p:spPr>
            <a:xfrm>
              <a:off x="768394" y="4455001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8"/>
            <p:cNvSpPr/>
            <p:nvPr/>
          </p:nvSpPr>
          <p:spPr>
            <a:xfrm>
              <a:off x="7120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2477132" y="4455001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24264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768394" y="2777270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7120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2477132" y="2777270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24264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0" y="1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3" name="Google Shape;1653;p48"/>
          <p:cNvGrpSpPr/>
          <p:nvPr/>
        </p:nvGrpSpPr>
        <p:grpSpPr>
          <a:xfrm>
            <a:off x="23198" y="299399"/>
            <a:ext cx="539125" cy="502575"/>
            <a:chOff x="712000" y="400050"/>
            <a:chExt cx="539125" cy="502575"/>
          </a:xfrm>
        </p:grpSpPr>
        <p:grpSp>
          <p:nvGrpSpPr>
            <p:cNvPr id="1654" name="Google Shape;1654;p48"/>
            <p:cNvGrpSpPr/>
            <p:nvPr/>
          </p:nvGrpSpPr>
          <p:grpSpPr>
            <a:xfrm>
              <a:off x="712000" y="400050"/>
              <a:ext cx="353400" cy="353400"/>
              <a:chOff x="1457325" y="419100"/>
              <a:chExt cx="353400" cy="353400"/>
            </a:xfrm>
          </p:grpSpPr>
          <p:sp>
            <p:nvSpPr>
              <p:cNvPr id="1655" name="Google Shape;1655;p48"/>
              <p:cNvSpPr/>
              <p:nvPr/>
            </p:nvSpPr>
            <p:spPr>
              <a:xfrm>
                <a:off x="1457325" y="419100"/>
                <a:ext cx="353400" cy="353400"/>
              </a:xfrm>
              <a:prstGeom prst="rect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8"/>
              <p:cNvSpPr/>
              <p:nvPr/>
            </p:nvSpPr>
            <p:spPr>
              <a:xfrm>
                <a:off x="1515775" y="478640"/>
                <a:ext cx="236505" cy="234318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657" name="Google Shape;1657;p48"/>
            <p:cNvGrpSpPr/>
            <p:nvPr/>
          </p:nvGrpSpPr>
          <p:grpSpPr>
            <a:xfrm>
              <a:off x="1005725" y="657225"/>
              <a:ext cx="245400" cy="245400"/>
              <a:chOff x="904875" y="1114425"/>
              <a:chExt cx="245400" cy="245400"/>
            </a:xfrm>
          </p:grpSpPr>
          <p:sp>
            <p:nvSpPr>
              <p:cNvPr id="1658" name="Google Shape;1658;p48"/>
              <p:cNvSpPr/>
              <p:nvPr/>
            </p:nvSpPr>
            <p:spPr>
              <a:xfrm>
                <a:off x="904875" y="1114425"/>
                <a:ext cx="245400" cy="2454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8"/>
              <p:cNvSpPr/>
              <p:nvPr/>
            </p:nvSpPr>
            <p:spPr>
              <a:xfrm>
                <a:off x="981600" y="1196400"/>
                <a:ext cx="91950" cy="91100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644" fill="none" extrusionOk="0">
                    <a:moveTo>
                      <a:pt x="3157" y="0"/>
                    </a:moveTo>
                    <a:lnTo>
                      <a:pt x="1839" y="1319"/>
                    </a:lnTo>
                    <a:lnTo>
                      <a:pt x="486" y="0"/>
                    </a:lnTo>
                    <a:lnTo>
                      <a:pt x="0" y="486"/>
                    </a:lnTo>
                    <a:lnTo>
                      <a:pt x="1319" y="1805"/>
                    </a:lnTo>
                    <a:lnTo>
                      <a:pt x="0" y="3158"/>
                    </a:lnTo>
                    <a:lnTo>
                      <a:pt x="486" y="3643"/>
                    </a:lnTo>
                    <a:lnTo>
                      <a:pt x="1839" y="2325"/>
                    </a:lnTo>
                    <a:lnTo>
                      <a:pt x="3157" y="3643"/>
                    </a:lnTo>
                    <a:lnTo>
                      <a:pt x="3678" y="3158"/>
                    </a:lnTo>
                    <a:lnTo>
                      <a:pt x="2325" y="1805"/>
                    </a:lnTo>
                    <a:lnTo>
                      <a:pt x="3678" y="486"/>
                    </a:lnTo>
                    <a:lnTo>
                      <a:pt x="3157" y="0"/>
                    </a:lnTo>
                    <a:lnTo>
                      <a:pt x="3157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" name="Google Shape;1660;p48">
            <a:extLst>
              <a:ext uri="{FF2B5EF4-FFF2-40B4-BE49-F238E27FC236}">
                <a16:creationId xmlns:a16="http://schemas.microsoft.com/office/drawing/2014/main" id="{5FBEB3D4-C991-171C-DB20-9426D3798D56}"/>
              </a:ext>
            </a:extLst>
          </p:cNvPr>
          <p:cNvGrpSpPr/>
          <p:nvPr/>
        </p:nvGrpSpPr>
        <p:grpSpPr>
          <a:xfrm>
            <a:off x="715103" y="361797"/>
            <a:ext cx="3713248" cy="2838603"/>
            <a:chOff x="1176775" y="1509763"/>
            <a:chExt cx="2988593" cy="2597649"/>
          </a:xfrm>
        </p:grpSpPr>
        <p:sp>
          <p:nvSpPr>
            <p:cNvPr id="5" name="Google Shape;1661;p48">
              <a:extLst>
                <a:ext uri="{FF2B5EF4-FFF2-40B4-BE49-F238E27FC236}">
                  <a16:creationId xmlns:a16="http://schemas.microsoft.com/office/drawing/2014/main" id="{E50BA489-7A72-70E9-6236-AEC7E454E7D4}"/>
                </a:ext>
              </a:extLst>
            </p:cNvPr>
            <p:cNvSpPr/>
            <p:nvPr/>
          </p:nvSpPr>
          <p:spPr>
            <a:xfrm>
              <a:off x="1176800" y="1509763"/>
              <a:ext cx="2988568" cy="2520724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6" name="Google Shape;1662;p48">
              <a:extLst>
                <a:ext uri="{FF2B5EF4-FFF2-40B4-BE49-F238E27FC236}">
                  <a16:creationId xmlns:a16="http://schemas.microsoft.com/office/drawing/2014/main" id="{8032320E-A533-22EF-F3B7-365BFE5E2E28}"/>
                </a:ext>
              </a:extLst>
            </p:cNvPr>
            <p:cNvGrpSpPr/>
            <p:nvPr/>
          </p:nvGrpSpPr>
          <p:grpSpPr>
            <a:xfrm>
              <a:off x="3400002" y="1673553"/>
              <a:ext cx="589008" cy="101951"/>
              <a:chOff x="7488738" y="1265980"/>
              <a:chExt cx="523098" cy="90543"/>
            </a:xfrm>
          </p:grpSpPr>
          <p:sp>
            <p:nvSpPr>
              <p:cNvPr id="8" name="Google Shape;1663;p48">
                <a:extLst>
                  <a:ext uri="{FF2B5EF4-FFF2-40B4-BE49-F238E27FC236}">
                    <a16:creationId xmlns:a16="http://schemas.microsoft.com/office/drawing/2014/main" id="{16085DDF-F8F7-10A7-7139-559C52365983}"/>
                  </a:ext>
                </a:extLst>
              </p:cNvPr>
              <p:cNvSpPr/>
              <p:nvPr/>
            </p:nvSpPr>
            <p:spPr>
              <a:xfrm>
                <a:off x="7488738" y="1305302"/>
                <a:ext cx="106299" cy="157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1664;p48">
                <a:extLst>
                  <a:ext uri="{FF2B5EF4-FFF2-40B4-BE49-F238E27FC236}">
                    <a16:creationId xmlns:a16="http://schemas.microsoft.com/office/drawing/2014/main" id="{56919A2D-ED8F-D212-F074-20348AEAA40D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665;p48">
                <a:extLst>
                  <a:ext uri="{FF2B5EF4-FFF2-40B4-BE49-F238E27FC236}">
                    <a16:creationId xmlns:a16="http://schemas.microsoft.com/office/drawing/2014/main" id="{8ACE8F2C-91AE-6BDA-20F1-A6DF47B9B216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666;p48">
                <a:extLst>
                  <a:ext uri="{FF2B5EF4-FFF2-40B4-BE49-F238E27FC236}">
                    <a16:creationId xmlns:a16="http://schemas.microsoft.com/office/drawing/2014/main" id="{D3A5790E-51BC-CD88-73D8-46A0C89C2F57}"/>
                  </a:ext>
                </a:extLst>
              </p:cNvPr>
              <p:cNvSpPr/>
              <p:nvPr/>
            </p:nvSpPr>
            <p:spPr>
              <a:xfrm>
                <a:off x="7708923" y="1265980"/>
                <a:ext cx="94513" cy="90543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" name="Google Shape;1667;p48">
              <a:extLst>
                <a:ext uri="{FF2B5EF4-FFF2-40B4-BE49-F238E27FC236}">
                  <a16:creationId xmlns:a16="http://schemas.microsoft.com/office/drawing/2014/main" id="{CA5B3D04-ED3A-8A8D-30F1-86176474F518}"/>
                </a:ext>
              </a:extLst>
            </p:cNvPr>
            <p:cNvSpPr/>
            <p:nvPr/>
          </p:nvSpPr>
          <p:spPr>
            <a:xfrm>
              <a:off x="1176775" y="4030536"/>
              <a:ext cx="2988568" cy="76875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0" name="Google Shape;3306;p66">
            <a:extLst>
              <a:ext uri="{FF2B5EF4-FFF2-40B4-BE49-F238E27FC236}">
                <a16:creationId xmlns:a16="http://schemas.microsoft.com/office/drawing/2014/main" id="{E24DDA79-F8AC-8029-C149-8601128C44C4}"/>
              </a:ext>
            </a:extLst>
          </p:cNvPr>
          <p:cNvCxnSpPr>
            <a:cxnSpLocks/>
          </p:cNvCxnSpPr>
          <p:nvPr/>
        </p:nvCxnSpPr>
        <p:spPr>
          <a:xfrm rot="10800000">
            <a:off x="4428320" y="1527982"/>
            <a:ext cx="913304" cy="391774"/>
          </a:xfrm>
          <a:prstGeom prst="bentConnector3">
            <a:avLst>
              <a:gd name="adj1" fmla="val -6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med" len="med"/>
            <a:tailEnd type="diamond" w="med" len="med"/>
          </a:ln>
        </p:spPr>
      </p:cxnSp>
      <p:grpSp>
        <p:nvGrpSpPr>
          <p:cNvPr id="1724" name="Google Shape;1510;p48">
            <a:extLst>
              <a:ext uri="{FF2B5EF4-FFF2-40B4-BE49-F238E27FC236}">
                <a16:creationId xmlns:a16="http://schemas.microsoft.com/office/drawing/2014/main" id="{E0E9AD15-58BC-A64E-875C-6793680253DE}"/>
              </a:ext>
            </a:extLst>
          </p:cNvPr>
          <p:cNvGrpSpPr/>
          <p:nvPr/>
        </p:nvGrpSpPr>
        <p:grpSpPr>
          <a:xfrm>
            <a:off x="6243078" y="2985976"/>
            <a:ext cx="2313872" cy="1890000"/>
            <a:chOff x="712002" y="2777270"/>
            <a:chExt cx="1835695" cy="1796211"/>
          </a:xfrm>
        </p:grpSpPr>
        <p:sp>
          <p:nvSpPr>
            <p:cNvPr id="1725" name="Google Shape;1511;p48">
              <a:extLst>
                <a:ext uri="{FF2B5EF4-FFF2-40B4-BE49-F238E27FC236}">
                  <a16:creationId xmlns:a16="http://schemas.microsoft.com/office/drawing/2014/main" id="{CF6206AB-5C48-3AB8-F4C9-EF5BFDD36365}"/>
                </a:ext>
              </a:extLst>
            </p:cNvPr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512;p48">
              <a:extLst>
                <a:ext uri="{FF2B5EF4-FFF2-40B4-BE49-F238E27FC236}">
                  <a16:creationId xmlns:a16="http://schemas.microsoft.com/office/drawing/2014/main" id="{574010AC-B3CA-4641-888A-926898ACD94D}"/>
                </a:ext>
              </a:extLst>
            </p:cNvPr>
            <p:cNvSpPr/>
            <p:nvPr/>
          </p:nvSpPr>
          <p:spPr>
            <a:xfrm>
              <a:off x="768426" y="2827984"/>
              <a:ext cx="1728580" cy="17017"/>
            </a:xfrm>
            <a:custGeom>
              <a:avLst/>
              <a:gdLst/>
              <a:ahLst/>
              <a:cxnLst/>
              <a:rect l="l" t="t" r="r" b="b"/>
              <a:pathLst>
                <a:path w="27020" h="266" fill="none" extrusionOk="0">
                  <a:moveTo>
                    <a:pt x="27019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7019" y="265"/>
                  </a:lnTo>
                  <a:lnTo>
                    <a:pt x="2701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513;p48">
              <a:extLst>
                <a:ext uri="{FF2B5EF4-FFF2-40B4-BE49-F238E27FC236}">
                  <a16:creationId xmlns:a16="http://schemas.microsoft.com/office/drawing/2014/main" id="{0D845FAF-BCD8-10BE-0204-0358BF2BD047}"/>
                </a:ext>
              </a:extLst>
            </p:cNvPr>
            <p:cNvSpPr/>
            <p:nvPr/>
          </p:nvSpPr>
          <p:spPr>
            <a:xfrm>
              <a:off x="768426" y="2827988"/>
              <a:ext cx="16953" cy="1694762"/>
            </a:xfrm>
            <a:custGeom>
              <a:avLst/>
              <a:gdLst/>
              <a:ahLst/>
              <a:cxnLst/>
              <a:rect l="l" t="t" r="r" b="b"/>
              <a:pathLst>
                <a:path w="265" h="26491" extrusionOk="0">
                  <a:moveTo>
                    <a:pt x="0" y="1"/>
                  </a:moveTo>
                  <a:lnTo>
                    <a:pt x="0" y="4849"/>
                  </a:lnTo>
                  <a:lnTo>
                    <a:pt x="264" y="4849"/>
                  </a:lnTo>
                  <a:lnTo>
                    <a:pt x="264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4" y="10227"/>
                  </a:lnTo>
                  <a:lnTo>
                    <a:pt x="264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4" y="15604"/>
                  </a:lnTo>
                  <a:lnTo>
                    <a:pt x="264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4" y="20981"/>
                  </a:lnTo>
                  <a:lnTo>
                    <a:pt x="264" y="15868"/>
                  </a:lnTo>
                  <a:close/>
                  <a:moveTo>
                    <a:pt x="0" y="21246"/>
                  </a:moveTo>
                  <a:lnTo>
                    <a:pt x="0" y="26491"/>
                  </a:lnTo>
                  <a:lnTo>
                    <a:pt x="44" y="26491"/>
                  </a:lnTo>
                  <a:lnTo>
                    <a:pt x="44" y="26226"/>
                  </a:lnTo>
                  <a:lnTo>
                    <a:pt x="264" y="26226"/>
                  </a:lnTo>
                  <a:lnTo>
                    <a:pt x="264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514;p48">
              <a:extLst>
                <a:ext uri="{FF2B5EF4-FFF2-40B4-BE49-F238E27FC236}">
                  <a16:creationId xmlns:a16="http://schemas.microsoft.com/office/drawing/2014/main" id="{76948779-CDA7-EB5E-7CD5-DE548B008CA0}"/>
                </a:ext>
              </a:extLst>
            </p:cNvPr>
            <p:cNvSpPr/>
            <p:nvPr/>
          </p:nvSpPr>
          <p:spPr>
            <a:xfrm>
              <a:off x="1112406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515;p48">
              <a:extLst>
                <a:ext uri="{FF2B5EF4-FFF2-40B4-BE49-F238E27FC236}">
                  <a16:creationId xmlns:a16="http://schemas.microsoft.com/office/drawing/2014/main" id="{2BC06EA0-5294-9EAF-2000-F8157563D92B}"/>
                </a:ext>
              </a:extLst>
            </p:cNvPr>
            <p:cNvSpPr/>
            <p:nvPr/>
          </p:nvSpPr>
          <p:spPr>
            <a:xfrm>
              <a:off x="1112406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516;p48">
              <a:extLst>
                <a:ext uri="{FF2B5EF4-FFF2-40B4-BE49-F238E27FC236}">
                  <a16:creationId xmlns:a16="http://schemas.microsoft.com/office/drawing/2014/main" id="{336E7F34-8848-D2F5-2FD4-6369AD24243E}"/>
                </a:ext>
              </a:extLst>
            </p:cNvPr>
            <p:cNvSpPr/>
            <p:nvPr/>
          </p:nvSpPr>
          <p:spPr>
            <a:xfrm>
              <a:off x="1112406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517;p48">
              <a:extLst>
                <a:ext uri="{FF2B5EF4-FFF2-40B4-BE49-F238E27FC236}">
                  <a16:creationId xmlns:a16="http://schemas.microsoft.com/office/drawing/2014/main" id="{6C7A8308-4933-69D9-855D-7DD2E3940047}"/>
                </a:ext>
              </a:extLst>
            </p:cNvPr>
            <p:cNvSpPr/>
            <p:nvPr/>
          </p:nvSpPr>
          <p:spPr>
            <a:xfrm>
              <a:off x="1112406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518;p48">
              <a:extLst>
                <a:ext uri="{FF2B5EF4-FFF2-40B4-BE49-F238E27FC236}">
                  <a16:creationId xmlns:a16="http://schemas.microsoft.com/office/drawing/2014/main" id="{B1FCF2D6-7C6F-CCED-76D7-FDD3AA6B1290}"/>
                </a:ext>
              </a:extLst>
            </p:cNvPr>
            <p:cNvSpPr/>
            <p:nvPr/>
          </p:nvSpPr>
          <p:spPr>
            <a:xfrm>
              <a:off x="1112406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519;p48">
              <a:extLst>
                <a:ext uri="{FF2B5EF4-FFF2-40B4-BE49-F238E27FC236}">
                  <a16:creationId xmlns:a16="http://schemas.microsoft.com/office/drawing/2014/main" id="{C5C555C9-347B-2150-662D-1007AABC0BD0}"/>
                </a:ext>
              </a:extLst>
            </p:cNvPr>
            <p:cNvSpPr/>
            <p:nvPr/>
          </p:nvSpPr>
          <p:spPr>
            <a:xfrm>
              <a:off x="1112406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520;p48">
              <a:extLst>
                <a:ext uri="{FF2B5EF4-FFF2-40B4-BE49-F238E27FC236}">
                  <a16:creationId xmlns:a16="http://schemas.microsoft.com/office/drawing/2014/main" id="{8A4998C9-36E4-D0B7-BDAA-27DDC12757F4}"/>
                </a:ext>
              </a:extLst>
            </p:cNvPr>
            <p:cNvSpPr/>
            <p:nvPr/>
          </p:nvSpPr>
          <p:spPr>
            <a:xfrm>
              <a:off x="1456386" y="2827988"/>
              <a:ext cx="17017" cy="1677848"/>
            </a:xfrm>
            <a:custGeom>
              <a:avLst/>
              <a:gdLst/>
              <a:ahLst/>
              <a:cxnLst/>
              <a:rect l="l" t="t" r="r" b="b"/>
              <a:pathLst>
                <a:path w="266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521;p48">
              <a:extLst>
                <a:ext uri="{FF2B5EF4-FFF2-40B4-BE49-F238E27FC236}">
                  <a16:creationId xmlns:a16="http://schemas.microsoft.com/office/drawing/2014/main" id="{AAFC111C-16DE-4E4B-F9BD-1ADD1E004279}"/>
                </a:ext>
              </a:extLst>
            </p:cNvPr>
            <p:cNvSpPr/>
            <p:nvPr/>
          </p:nvSpPr>
          <p:spPr>
            <a:xfrm>
              <a:off x="1456386" y="4187084"/>
              <a:ext cx="17017" cy="318719"/>
            </a:xfrm>
            <a:custGeom>
              <a:avLst/>
              <a:gdLst/>
              <a:ahLst/>
              <a:cxnLst/>
              <a:rect l="l" t="t" r="r" b="b"/>
              <a:pathLst>
                <a:path w="266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522;p48">
              <a:extLst>
                <a:ext uri="{FF2B5EF4-FFF2-40B4-BE49-F238E27FC236}">
                  <a16:creationId xmlns:a16="http://schemas.microsoft.com/office/drawing/2014/main" id="{F5F69F87-767F-1432-5137-5FBADEF19681}"/>
                </a:ext>
              </a:extLst>
            </p:cNvPr>
            <p:cNvSpPr/>
            <p:nvPr/>
          </p:nvSpPr>
          <p:spPr>
            <a:xfrm>
              <a:off x="1456386" y="3843104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523;p48">
              <a:extLst>
                <a:ext uri="{FF2B5EF4-FFF2-40B4-BE49-F238E27FC236}">
                  <a16:creationId xmlns:a16="http://schemas.microsoft.com/office/drawing/2014/main" id="{B1C29A23-3764-B152-26E7-35D6C00DEA08}"/>
                </a:ext>
              </a:extLst>
            </p:cNvPr>
            <p:cNvSpPr/>
            <p:nvPr/>
          </p:nvSpPr>
          <p:spPr>
            <a:xfrm>
              <a:off x="1456386" y="349906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524;p48">
              <a:extLst>
                <a:ext uri="{FF2B5EF4-FFF2-40B4-BE49-F238E27FC236}">
                  <a16:creationId xmlns:a16="http://schemas.microsoft.com/office/drawing/2014/main" id="{274D1E84-29BC-C632-3E74-12B9F2363EEA}"/>
                </a:ext>
              </a:extLst>
            </p:cNvPr>
            <p:cNvSpPr/>
            <p:nvPr/>
          </p:nvSpPr>
          <p:spPr>
            <a:xfrm>
              <a:off x="1456386" y="3155080"/>
              <a:ext cx="17017" cy="327163"/>
            </a:xfrm>
            <a:custGeom>
              <a:avLst/>
              <a:gdLst/>
              <a:ahLst/>
              <a:cxnLst/>
              <a:rect l="l" t="t" r="r" b="b"/>
              <a:pathLst>
                <a:path w="266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525;p48">
              <a:extLst>
                <a:ext uri="{FF2B5EF4-FFF2-40B4-BE49-F238E27FC236}">
                  <a16:creationId xmlns:a16="http://schemas.microsoft.com/office/drawing/2014/main" id="{20DAA74A-80E6-B4F4-AB6E-7903CA80F177}"/>
                </a:ext>
              </a:extLst>
            </p:cNvPr>
            <p:cNvSpPr/>
            <p:nvPr/>
          </p:nvSpPr>
          <p:spPr>
            <a:xfrm>
              <a:off x="1456386" y="2827988"/>
              <a:ext cx="17017" cy="310274"/>
            </a:xfrm>
            <a:custGeom>
              <a:avLst/>
              <a:gdLst/>
              <a:ahLst/>
              <a:cxnLst/>
              <a:rect l="l" t="t" r="r" b="b"/>
              <a:pathLst>
                <a:path w="266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526;p48">
              <a:extLst>
                <a:ext uri="{FF2B5EF4-FFF2-40B4-BE49-F238E27FC236}">
                  <a16:creationId xmlns:a16="http://schemas.microsoft.com/office/drawing/2014/main" id="{0AA38792-4445-E2F0-AE73-8F4130BF5673}"/>
                </a:ext>
              </a:extLst>
            </p:cNvPr>
            <p:cNvSpPr/>
            <p:nvPr/>
          </p:nvSpPr>
          <p:spPr>
            <a:xfrm>
              <a:off x="180043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0" y="1"/>
                  </a:move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0" y="5114"/>
                  </a:moveTo>
                  <a:lnTo>
                    <a:pt x="0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0" y="10491"/>
                  </a:moveTo>
                  <a:lnTo>
                    <a:pt x="0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0" y="15868"/>
                  </a:moveTo>
                  <a:lnTo>
                    <a:pt x="0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0" y="21246"/>
                  </a:moveTo>
                  <a:lnTo>
                    <a:pt x="0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527;p48">
              <a:extLst>
                <a:ext uri="{FF2B5EF4-FFF2-40B4-BE49-F238E27FC236}">
                  <a16:creationId xmlns:a16="http://schemas.microsoft.com/office/drawing/2014/main" id="{660F6416-566E-0DB3-1B8D-F55DEBE4F5D1}"/>
                </a:ext>
              </a:extLst>
            </p:cNvPr>
            <p:cNvSpPr/>
            <p:nvPr/>
          </p:nvSpPr>
          <p:spPr>
            <a:xfrm>
              <a:off x="180043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528;p48">
              <a:extLst>
                <a:ext uri="{FF2B5EF4-FFF2-40B4-BE49-F238E27FC236}">
                  <a16:creationId xmlns:a16="http://schemas.microsoft.com/office/drawing/2014/main" id="{C0B00A43-0A2E-044C-8EA3-D80FC3DE5B70}"/>
                </a:ext>
              </a:extLst>
            </p:cNvPr>
            <p:cNvSpPr/>
            <p:nvPr/>
          </p:nvSpPr>
          <p:spPr>
            <a:xfrm>
              <a:off x="180043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529;p48">
              <a:extLst>
                <a:ext uri="{FF2B5EF4-FFF2-40B4-BE49-F238E27FC236}">
                  <a16:creationId xmlns:a16="http://schemas.microsoft.com/office/drawing/2014/main" id="{5B09639E-F77E-A6B7-D3A9-6AD57A46AEA6}"/>
                </a:ext>
              </a:extLst>
            </p:cNvPr>
            <p:cNvSpPr/>
            <p:nvPr/>
          </p:nvSpPr>
          <p:spPr>
            <a:xfrm>
              <a:off x="180043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530;p48">
              <a:extLst>
                <a:ext uri="{FF2B5EF4-FFF2-40B4-BE49-F238E27FC236}">
                  <a16:creationId xmlns:a16="http://schemas.microsoft.com/office/drawing/2014/main" id="{AB2FE3FB-F8B8-6E6D-054B-58A831625B6A}"/>
                </a:ext>
              </a:extLst>
            </p:cNvPr>
            <p:cNvSpPr/>
            <p:nvPr/>
          </p:nvSpPr>
          <p:spPr>
            <a:xfrm>
              <a:off x="180043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531;p48">
              <a:extLst>
                <a:ext uri="{FF2B5EF4-FFF2-40B4-BE49-F238E27FC236}">
                  <a16:creationId xmlns:a16="http://schemas.microsoft.com/office/drawing/2014/main" id="{6806E44E-9D52-D5D6-98FE-BE5AE66BC6BD}"/>
                </a:ext>
              </a:extLst>
            </p:cNvPr>
            <p:cNvSpPr/>
            <p:nvPr/>
          </p:nvSpPr>
          <p:spPr>
            <a:xfrm>
              <a:off x="180043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532;p48">
              <a:extLst>
                <a:ext uri="{FF2B5EF4-FFF2-40B4-BE49-F238E27FC236}">
                  <a16:creationId xmlns:a16="http://schemas.microsoft.com/office/drawing/2014/main" id="{29B52EB8-D4A1-7401-DE4D-1CEF5D2D5171}"/>
                </a:ext>
              </a:extLst>
            </p:cNvPr>
            <p:cNvSpPr/>
            <p:nvPr/>
          </p:nvSpPr>
          <p:spPr>
            <a:xfrm>
              <a:off x="2144411" y="2827988"/>
              <a:ext cx="16953" cy="1677848"/>
            </a:xfrm>
            <a:custGeom>
              <a:avLst/>
              <a:gdLst/>
              <a:ahLst/>
              <a:cxnLst/>
              <a:rect l="l" t="t" r="r" b="b"/>
              <a:pathLst>
                <a:path w="265" h="26227" extrusionOk="0">
                  <a:moveTo>
                    <a:pt x="1" y="1"/>
                  </a:move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  <a:close/>
                  <a:moveTo>
                    <a:pt x="1" y="5114"/>
                  </a:moveTo>
                  <a:lnTo>
                    <a:pt x="1" y="10227"/>
                  </a:lnTo>
                  <a:lnTo>
                    <a:pt x="265" y="10227"/>
                  </a:lnTo>
                  <a:lnTo>
                    <a:pt x="265" y="5114"/>
                  </a:lnTo>
                  <a:close/>
                  <a:moveTo>
                    <a:pt x="1" y="10491"/>
                  </a:moveTo>
                  <a:lnTo>
                    <a:pt x="1" y="15604"/>
                  </a:lnTo>
                  <a:lnTo>
                    <a:pt x="265" y="15604"/>
                  </a:lnTo>
                  <a:lnTo>
                    <a:pt x="265" y="10491"/>
                  </a:lnTo>
                  <a:close/>
                  <a:moveTo>
                    <a:pt x="1" y="15868"/>
                  </a:moveTo>
                  <a:lnTo>
                    <a:pt x="1" y="20981"/>
                  </a:lnTo>
                  <a:lnTo>
                    <a:pt x="265" y="20981"/>
                  </a:lnTo>
                  <a:lnTo>
                    <a:pt x="265" y="15868"/>
                  </a:lnTo>
                  <a:close/>
                  <a:moveTo>
                    <a:pt x="1" y="21246"/>
                  </a:moveTo>
                  <a:lnTo>
                    <a:pt x="1" y="26226"/>
                  </a:lnTo>
                  <a:lnTo>
                    <a:pt x="265" y="26226"/>
                  </a:lnTo>
                  <a:lnTo>
                    <a:pt x="265" y="212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533;p48">
              <a:extLst>
                <a:ext uri="{FF2B5EF4-FFF2-40B4-BE49-F238E27FC236}">
                  <a16:creationId xmlns:a16="http://schemas.microsoft.com/office/drawing/2014/main" id="{7DBF9C3E-AA55-C740-714B-311014E86D74}"/>
                </a:ext>
              </a:extLst>
            </p:cNvPr>
            <p:cNvSpPr/>
            <p:nvPr/>
          </p:nvSpPr>
          <p:spPr>
            <a:xfrm>
              <a:off x="2144411" y="4187084"/>
              <a:ext cx="16953" cy="318719"/>
            </a:xfrm>
            <a:custGeom>
              <a:avLst/>
              <a:gdLst/>
              <a:ahLst/>
              <a:cxnLst/>
              <a:rect l="l" t="t" r="r" b="b"/>
              <a:pathLst>
                <a:path w="265" h="4982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981"/>
                  </a:lnTo>
                  <a:lnTo>
                    <a:pt x="265" y="4981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534;p48">
              <a:extLst>
                <a:ext uri="{FF2B5EF4-FFF2-40B4-BE49-F238E27FC236}">
                  <a16:creationId xmlns:a16="http://schemas.microsoft.com/office/drawing/2014/main" id="{4426CE85-D434-0F03-61D7-9599647BB29D}"/>
                </a:ext>
              </a:extLst>
            </p:cNvPr>
            <p:cNvSpPr/>
            <p:nvPr/>
          </p:nvSpPr>
          <p:spPr>
            <a:xfrm>
              <a:off x="2144411" y="3843104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265" y="5113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535;p48">
              <a:extLst>
                <a:ext uri="{FF2B5EF4-FFF2-40B4-BE49-F238E27FC236}">
                  <a16:creationId xmlns:a16="http://schemas.microsoft.com/office/drawing/2014/main" id="{8FE5A70A-26D3-198D-68BA-17D50332EAF5}"/>
                </a:ext>
              </a:extLst>
            </p:cNvPr>
            <p:cNvSpPr/>
            <p:nvPr/>
          </p:nvSpPr>
          <p:spPr>
            <a:xfrm>
              <a:off x="2144411" y="349906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536;p48">
              <a:extLst>
                <a:ext uri="{FF2B5EF4-FFF2-40B4-BE49-F238E27FC236}">
                  <a16:creationId xmlns:a16="http://schemas.microsoft.com/office/drawing/2014/main" id="{7F04ECA7-46A9-DAAF-5217-58491502E35E}"/>
                </a:ext>
              </a:extLst>
            </p:cNvPr>
            <p:cNvSpPr/>
            <p:nvPr/>
          </p:nvSpPr>
          <p:spPr>
            <a:xfrm>
              <a:off x="2144411" y="3155080"/>
              <a:ext cx="16953" cy="327163"/>
            </a:xfrm>
            <a:custGeom>
              <a:avLst/>
              <a:gdLst/>
              <a:ahLst/>
              <a:cxnLst/>
              <a:rect l="l" t="t" r="r" b="b"/>
              <a:pathLst>
                <a:path w="265" h="5114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265" y="5114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537;p48">
              <a:extLst>
                <a:ext uri="{FF2B5EF4-FFF2-40B4-BE49-F238E27FC236}">
                  <a16:creationId xmlns:a16="http://schemas.microsoft.com/office/drawing/2014/main" id="{14883EFB-F718-9A2C-F046-6D8857A25A2A}"/>
                </a:ext>
              </a:extLst>
            </p:cNvPr>
            <p:cNvSpPr/>
            <p:nvPr/>
          </p:nvSpPr>
          <p:spPr>
            <a:xfrm>
              <a:off x="2144411" y="2827988"/>
              <a:ext cx="16953" cy="310274"/>
            </a:xfrm>
            <a:custGeom>
              <a:avLst/>
              <a:gdLst/>
              <a:ahLst/>
              <a:cxnLst/>
              <a:rect l="l" t="t" r="r" b="b"/>
              <a:pathLst>
                <a:path w="265" h="4850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4849"/>
                  </a:lnTo>
                  <a:lnTo>
                    <a:pt x="265" y="4849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538;p48">
              <a:extLst>
                <a:ext uri="{FF2B5EF4-FFF2-40B4-BE49-F238E27FC236}">
                  <a16:creationId xmlns:a16="http://schemas.microsoft.com/office/drawing/2014/main" id="{6E374585-81E1-B61A-14C8-A89A8D6098FC}"/>
                </a:ext>
              </a:extLst>
            </p:cNvPr>
            <p:cNvSpPr/>
            <p:nvPr/>
          </p:nvSpPr>
          <p:spPr>
            <a:xfrm>
              <a:off x="2477132" y="2830803"/>
              <a:ext cx="19832" cy="1689108"/>
            </a:xfrm>
            <a:custGeom>
              <a:avLst/>
              <a:gdLst/>
              <a:ahLst/>
              <a:cxnLst/>
              <a:rect l="l" t="t" r="r" b="b"/>
              <a:pathLst>
                <a:path w="310" h="26403" extrusionOk="0">
                  <a:moveTo>
                    <a:pt x="1" y="1"/>
                  </a:move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  <a:close/>
                  <a:moveTo>
                    <a:pt x="1" y="5070"/>
                  </a:moveTo>
                  <a:lnTo>
                    <a:pt x="1" y="10183"/>
                  </a:lnTo>
                  <a:lnTo>
                    <a:pt x="309" y="10183"/>
                  </a:lnTo>
                  <a:lnTo>
                    <a:pt x="309" y="5070"/>
                  </a:lnTo>
                  <a:close/>
                  <a:moveTo>
                    <a:pt x="1" y="10447"/>
                  </a:moveTo>
                  <a:lnTo>
                    <a:pt x="1" y="15560"/>
                  </a:lnTo>
                  <a:lnTo>
                    <a:pt x="309" y="15560"/>
                  </a:lnTo>
                  <a:lnTo>
                    <a:pt x="309" y="10447"/>
                  </a:lnTo>
                  <a:close/>
                  <a:moveTo>
                    <a:pt x="1" y="15824"/>
                  </a:moveTo>
                  <a:lnTo>
                    <a:pt x="1" y="20937"/>
                  </a:lnTo>
                  <a:lnTo>
                    <a:pt x="309" y="20937"/>
                  </a:lnTo>
                  <a:lnTo>
                    <a:pt x="309" y="15824"/>
                  </a:lnTo>
                  <a:close/>
                  <a:moveTo>
                    <a:pt x="1" y="21202"/>
                  </a:moveTo>
                  <a:lnTo>
                    <a:pt x="1" y="26182"/>
                  </a:lnTo>
                  <a:lnTo>
                    <a:pt x="265" y="26182"/>
                  </a:lnTo>
                  <a:lnTo>
                    <a:pt x="265" y="26403"/>
                  </a:lnTo>
                  <a:lnTo>
                    <a:pt x="309" y="26403"/>
                  </a:lnTo>
                  <a:lnTo>
                    <a:pt x="309" y="2120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539;p48">
              <a:extLst>
                <a:ext uri="{FF2B5EF4-FFF2-40B4-BE49-F238E27FC236}">
                  <a16:creationId xmlns:a16="http://schemas.microsoft.com/office/drawing/2014/main" id="{71724D2C-F391-2389-1553-D8CD59B37BFC}"/>
                </a:ext>
              </a:extLst>
            </p:cNvPr>
            <p:cNvSpPr/>
            <p:nvPr/>
          </p:nvSpPr>
          <p:spPr>
            <a:xfrm>
              <a:off x="2477132" y="3843104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5113"/>
                  </a:lnTo>
                  <a:lnTo>
                    <a:pt x="309" y="5113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540;p48">
              <a:extLst>
                <a:ext uri="{FF2B5EF4-FFF2-40B4-BE49-F238E27FC236}">
                  <a16:creationId xmlns:a16="http://schemas.microsoft.com/office/drawing/2014/main" id="{79B226C8-5A2D-27EA-8C75-CF8D811D61DB}"/>
                </a:ext>
              </a:extLst>
            </p:cNvPr>
            <p:cNvSpPr/>
            <p:nvPr/>
          </p:nvSpPr>
          <p:spPr>
            <a:xfrm>
              <a:off x="2477132" y="349906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541;p48">
              <a:extLst>
                <a:ext uri="{FF2B5EF4-FFF2-40B4-BE49-F238E27FC236}">
                  <a16:creationId xmlns:a16="http://schemas.microsoft.com/office/drawing/2014/main" id="{884C58D8-4C31-4A18-0BF2-0F166C58C188}"/>
                </a:ext>
              </a:extLst>
            </p:cNvPr>
            <p:cNvSpPr/>
            <p:nvPr/>
          </p:nvSpPr>
          <p:spPr>
            <a:xfrm>
              <a:off x="2477132" y="3155080"/>
              <a:ext cx="19832" cy="327163"/>
            </a:xfrm>
            <a:custGeom>
              <a:avLst/>
              <a:gdLst/>
              <a:ahLst/>
              <a:cxnLst/>
              <a:rect l="l" t="t" r="r" b="b"/>
              <a:pathLst>
                <a:path w="310" h="5114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5114"/>
                  </a:lnTo>
                  <a:lnTo>
                    <a:pt x="309" y="5114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542;p48">
              <a:extLst>
                <a:ext uri="{FF2B5EF4-FFF2-40B4-BE49-F238E27FC236}">
                  <a16:creationId xmlns:a16="http://schemas.microsoft.com/office/drawing/2014/main" id="{585DD8FF-9109-13B7-7928-236414D2A52A}"/>
                </a:ext>
              </a:extLst>
            </p:cNvPr>
            <p:cNvSpPr/>
            <p:nvPr/>
          </p:nvSpPr>
          <p:spPr>
            <a:xfrm>
              <a:off x="2477132" y="2830803"/>
              <a:ext cx="19832" cy="307459"/>
            </a:xfrm>
            <a:custGeom>
              <a:avLst/>
              <a:gdLst/>
              <a:ahLst/>
              <a:cxnLst/>
              <a:rect l="l" t="t" r="r" b="b"/>
              <a:pathLst>
                <a:path w="310" h="480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4805"/>
                  </a:lnTo>
                  <a:lnTo>
                    <a:pt x="309" y="480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543;p48">
              <a:extLst>
                <a:ext uri="{FF2B5EF4-FFF2-40B4-BE49-F238E27FC236}">
                  <a16:creationId xmlns:a16="http://schemas.microsoft.com/office/drawing/2014/main" id="{7AC47DD2-B22C-E83E-78F6-BED8C00F0972}"/>
                </a:ext>
              </a:extLst>
            </p:cNvPr>
            <p:cNvSpPr/>
            <p:nvPr/>
          </p:nvSpPr>
          <p:spPr>
            <a:xfrm>
              <a:off x="785315" y="313819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544;p48">
              <a:extLst>
                <a:ext uri="{FF2B5EF4-FFF2-40B4-BE49-F238E27FC236}">
                  <a16:creationId xmlns:a16="http://schemas.microsoft.com/office/drawing/2014/main" id="{BB6FC32D-68D8-57B9-7639-5675D2D73D08}"/>
                </a:ext>
              </a:extLst>
            </p:cNvPr>
            <p:cNvSpPr/>
            <p:nvPr/>
          </p:nvSpPr>
          <p:spPr>
            <a:xfrm>
              <a:off x="78531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545;p48">
              <a:extLst>
                <a:ext uri="{FF2B5EF4-FFF2-40B4-BE49-F238E27FC236}">
                  <a16:creationId xmlns:a16="http://schemas.microsoft.com/office/drawing/2014/main" id="{CC5BC5FA-5738-3319-790E-BAA51C7BB90C}"/>
                </a:ext>
              </a:extLst>
            </p:cNvPr>
            <p:cNvSpPr/>
            <p:nvPr/>
          </p:nvSpPr>
          <p:spPr>
            <a:xfrm>
              <a:off x="1129295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546;p48">
              <a:extLst>
                <a:ext uri="{FF2B5EF4-FFF2-40B4-BE49-F238E27FC236}">
                  <a16:creationId xmlns:a16="http://schemas.microsoft.com/office/drawing/2014/main" id="{3FE80A5A-D982-DCF9-0D72-574F88B0E913}"/>
                </a:ext>
              </a:extLst>
            </p:cNvPr>
            <p:cNvSpPr/>
            <p:nvPr/>
          </p:nvSpPr>
          <p:spPr>
            <a:xfrm>
              <a:off x="147333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547;p48">
              <a:extLst>
                <a:ext uri="{FF2B5EF4-FFF2-40B4-BE49-F238E27FC236}">
                  <a16:creationId xmlns:a16="http://schemas.microsoft.com/office/drawing/2014/main" id="{37337A90-2083-D3A7-E8BD-65E299A4D772}"/>
                </a:ext>
              </a:extLst>
            </p:cNvPr>
            <p:cNvSpPr/>
            <p:nvPr/>
          </p:nvSpPr>
          <p:spPr>
            <a:xfrm>
              <a:off x="1817319" y="313819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548;p48">
              <a:extLst>
                <a:ext uri="{FF2B5EF4-FFF2-40B4-BE49-F238E27FC236}">
                  <a16:creationId xmlns:a16="http://schemas.microsoft.com/office/drawing/2014/main" id="{590510F3-599F-C367-D551-45AFC57B7B47}"/>
                </a:ext>
              </a:extLst>
            </p:cNvPr>
            <p:cNvSpPr/>
            <p:nvPr/>
          </p:nvSpPr>
          <p:spPr>
            <a:xfrm>
              <a:off x="2161300" y="313819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549;p48">
              <a:extLst>
                <a:ext uri="{FF2B5EF4-FFF2-40B4-BE49-F238E27FC236}">
                  <a16:creationId xmlns:a16="http://schemas.microsoft.com/office/drawing/2014/main" id="{CC88485D-953C-C66D-58B7-80E7315FFD81}"/>
                </a:ext>
              </a:extLst>
            </p:cNvPr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550;p48">
              <a:extLst>
                <a:ext uri="{FF2B5EF4-FFF2-40B4-BE49-F238E27FC236}">
                  <a16:creationId xmlns:a16="http://schemas.microsoft.com/office/drawing/2014/main" id="{772825E8-6F83-D148-87C6-474F6CD5D437}"/>
                </a:ext>
              </a:extLst>
            </p:cNvPr>
            <p:cNvSpPr/>
            <p:nvPr/>
          </p:nvSpPr>
          <p:spPr>
            <a:xfrm>
              <a:off x="76842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551;p48">
              <a:extLst>
                <a:ext uri="{FF2B5EF4-FFF2-40B4-BE49-F238E27FC236}">
                  <a16:creationId xmlns:a16="http://schemas.microsoft.com/office/drawing/2014/main" id="{421897FF-8650-AB55-3C1E-AF1628A652EC}"/>
                </a:ext>
              </a:extLst>
            </p:cNvPr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552;p48">
              <a:extLst>
                <a:ext uri="{FF2B5EF4-FFF2-40B4-BE49-F238E27FC236}">
                  <a16:creationId xmlns:a16="http://schemas.microsoft.com/office/drawing/2014/main" id="{26CB87FB-7F38-13B8-344D-35F5FDEC14FF}"/>
                </a:ext>
              </a:extLst>
            </p:cNvPr>
            <p:cNvSpPr/>
            <p:nvPr/>
          </p:nvSpPr>
          <p:spPr>
            <a:xfrm>
              <a:off x="1112406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553;p48">
              <a:extLst>
                <a:ext uri="{FF2B5EF4-FFF2-40B4-BE49-F238E27FC236}">
                  <a16:creationId xmlns:a16="http://schemas.microsoft.com/office/drawing/2014/main" id="{8BCCA0E6-4693-11B5-D4FE-DF39BCF715D2}"/>
                </a:ext>
              </a:extLst>
            </p:cNvPr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554;p48">
              <a:extLst>
                <a:ext uri="{FF2B5EF4-FFF2-40B4-BE49-F238E27FC236}">
                  <a16:creationId xmlns:a16="http://schemas.microsoft.com/office/drawing/2014/main" id="{77EA3653-4058-D5F5-DFCE-DEAB7C2EB514}"/>
                </a:ext>
              </a:extLst>
            </p:cNvPr>
            <p:cNvSpPr/>
            <p:nvPr/>
          </p:nvSpPr>
          <p:spPr>
            <a:xfrm>
              <a:off x="1456386" y="313819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555;p48">
              <a:extLst>
                <a:ext uri="{FF2B5EF4-FFF2-40B4-BE49-F238E27FC236}">
                  <a16:creationId xmlns:a16="http://schemas.microsoft.com/office/drawing/2014/main" id="{93F93691-0BEF-7211-469C-DE81C59014BB}"/>
                </a:ext>
              </a:extLst>
            </p:cNvPr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556;p48">
              <a:extLst>
                <a:ext uri="{FF2B5EF4-FFF2-40B4-BE49-F238E27FC236}">
                  <a16:creationId xmlns:a16="http://schemas.microsoft.com/office/drawing/2014/main" id="{A39748DC-A389-304E-D753-AA340CB4CFFF}"/>
                </a:ext>
              </a:extLst>
            </p:cNvPr>
            <p:cNvSpPr/>
            <p:nvPr/>
          </p:nvSpPr>
          <p:spPr>
            <a:xfrm>
              <a:off x="180043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557;p48">
              <a:extLst>
                <a:ext uri="{FF2B5EF4-FFF2-40B4-BE49-F238E27FC236}">
                  <a16:creationId xmlns:a16="http://schemas.microsoft.com/office/drawing/2014/main" id="{AC847864-616C-4D41-01EC-AC8E7921800C}"/>
                </a:ext>
              </a:extLst>
            </p:cNvPr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558;p48">
              <a:extLst>
                <a:ext uri="{FF2B5EF4-FFF2-40B4-BE49-F238E27FC236}">
                  <a16:creationId xmlns:a16="http://schemas.microsoft.com/office/drawing/2014/main" id="{769162DD-47D7-3A67-2D53-03AD8FA073BB}"/>
                </a:ext>
              </a:extLst>
            </p:cNvPr>
            <p:cNvSpPr/>
            <p:nvPr/>
          </p:nvSpPr>
          <p:spPr>
            <a:xfrm>
              <a:off x="2144411" y="313819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559;p48">
              <a:extLst>
                <a:ext uri="{FF2B5EF4-FFF2-40B4-BE49-F238E27FC236}">
                  <a16:creationId xmlns:a16="http://schemas.microsoft.com/office/drawing/2014/main" id="{B6F48377-1E75-E7D1-1273-F39FB161788A}"/>
                </a:ext>
              </a:extLst>
            </p:cNvPr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560;p48">
              <a:extLst>
                <a:ext uri="{FF2B5EF4-FFF2-40B4-BE49-F238E27FC236}">
                  <a16:creationId xmlns:a16="http://schemas.microsoft.com/office/drawing/2014/main" id="{08BE874B-B2FF-8168-F307-65B1AAD06115}"/>
                </a:ext>
              </a:extLst>
            </p:cNvPr>
            <p:cNvSpPr/>
            <p:nvPr/>
          </p:nvSpPr>
          <p:spPr>
            <a:xfrm>
              <a:off x="2477132" y="313819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561;p48">
              <a:extLst>
                <a:ext uri="{FF2B5EF4-FFF2-40B4-BE49-F238E27FC236}">
                  <a16:creationId xmlns:a16="http://schemas.microsoft.com/office/drawing/2014/main" id="{32EC6F67-3E89-0D6F-CC66-1F945CCB8E46}"/>
                </a:ext>
              </a:extLst>
            </p:cNvPr>
            <p:cNvSpPr/>
            <p:nvPr/>
          </p:nvSpPr>
          <p:spPr>
            <a:xfrm>
              <a:off x="785315" y="3482171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562;p48">
              <a:extLst>
                <a:ext uri="{FF2B5EF4-FFF2-40B4-BE49-F238E27FC236}">
                  <a16:creationId xmlns:a16="http://schemas.microsoft.com/office/drawing/2014/main" id="{E8A01E3F-8019-0056-8267-A1D5EC6F981F}"/>
                </a:ext>
              </a:extLst>
            </p:cNvPr>
            <p:cNvSpPr/>
            <p:nvPr/>
          </p:nvSpPr>
          <p:spPr>
            <a:xfrm>
              <a:off x="78531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563;p48">
              <a:extLst>
                <a:ext uri="{FF2B5EF4-FFF2-40B4-BE49-F238E27FC236}">
                  <a16:creationId xmlns:a16="http://schemas.microsoft.com/office/drawing/2014/main" id="{EF27F94D-2228-4231-CD11-D91BDCF59D7D}"/>
                </a:ext>
              </a:extLst>
            </p:cNvPr>
            <p:cNvSpPr/>
            <p:nvPr/>
          </p:nvSpPr>
          <p:spPr>
            <a:xfrm>
              <a:off x="1129295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564;p48">
              <a:extLst>
                <a:ext uri="{FF2B5EF4-FFF2-40B4-BE49-F238E27FC236}">
                  <a16:creationId xmlns:a16="http://schemas.microsoft.com/office/drawing/2014/main" id="{BE9D1A26-1395-419C-14C3-0253DC9C67CA}"/>
                </a:ext>
              </a:extLst>
            </p:cNvPr>
            <p:cNvSpPr/>
            <p:nvPr/>
          </p:nvSpPr>
          <p:spPr>
            <a:xfrm>
              <a:off x="147333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565;p48">
              <a:extLst>
                <a:ext uri="{FF2B5EF4-FFF2-40B4-BE49-F238E27FC236}">
                  <a16:creationId xmlns:a16="http://schemas.microsoft.com/office/drawing/2014/main" id="{E7A41D21-A278-00BB-D9C1-F8CA181C87E1}"/>
                </a:ext>
              </a:extLst>
            </p:cNvPr>
            <p:cNvSpPr/>
            <p:nvPr/>
          </p:nvSpPr>
          <p:spPr>
            <a:xfrm>
              <a:off x="1817319" y="348217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566;p48">
              <a:extLst>
                <a:ext uri="{FF2B5EF4-FFF2-40B4-BE49-F238E27FC236}">
                  <a16:creationId xmlns:a16="http://schemas.microsoft.com/office/drawing/2014/main" id="{01FEAD39-9B01-63FE-BDCD-CF3255EDBDD4}"/>
                </a:ext>
              </a:extLst>
            </p:cNvPr>
            <p:cNvSpPr/>
            <p:nvPr/>
          </p:nvSpPr>
          <p:spPr>
            <a:xfrm>
              <a:off x="2161300" y="3482171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567;p48">
              <a:extLst>
                <a:ext uri="{FF2B5EF4-FFF2-40B4-BE49-F238E27FC236}">
                  <a16:creationId xmlns:a16="http://schemas.microsoft.com/office/drawing/2014/main" id="{0D287D79-285B-1B23-2EFB-8BEF1C458BFB}"/>
                </a:ext>
              </a:extLst>
            </p:cNvPr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568;p48">
              <a:extLst>
                <a:ext uri="{FF2B5EF4-FFF2-40B4-BE49-F238E27FC236}">
                  <a16:creationId xmlns:a16="http://schemas.microsoft.com/office/drawing/2014/main" id="{6184631A-7668-9BCD-5D57-27A77CE37238}"/>
                </a:ext>
              </a:extLst>
            </p:cNvPr>
            <p:cNvSpPr/>
            <p:nvPr/>
          </p:nvSpPr>
          <p:spPr>
            <a:xfrm>
              <a:off x="76842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569;p48">
              <a:extLst>
                <a:ext uri="{FF2B5EF4-FFF2-40B4-BE49-F238E27FC236}">
                  <a16:creationId xmlns:a16="http://schemas.microsoft.com/office/drawing/2014/main" id="{3E31242B-3E5D-3E48-C3E5-7A0572A58D26}"/>
                </a:ext>
              </a:extLst>
            </p:cNvPr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570;p48">
              <a:extLst>
                <a:ext uri="{FF2B5EF4-FFF2-40B4-BE49-F238E27FC236}">
                  <a16:creationId xmlns:a16="http://schemas.microsoft.com/office/drawing/2014/main" id="{9A39B49B-8B35-9451-61AB-CA9D7154A6CC}"/>
                </a:ext>
              </a:extLst>
            </p:cNvPr>
            <p:cNvSpPr/>
            <p:nvPr/>
          </p:nvSpPr>
          <p:spPr>
            <a:xfrm>
              <a:off x="1112406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571;p48">
              <a:extLst>
                <a:ext uri="{FF2B5EF4-FFF2-40B4-BE49-F238E27FC236}">
                  <a16:creationId xmlns:a16="http://schemas.microsoft.com/office/drawing/2014/main" id="{7F7A3D5D-123B-CC31-72AD-920620D5A55F}"/>
                </a:ext>
              </a:extLst>
            </p:cNvPr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572;p48">
              <a:extLst>
                <a:ext uri="{FF2B5EF4-FFF2-40B4-BE49-F238E27FC236}">
                  <a16:creationId xmlns:a16="http://schemas.microsoft.com/office/drawing/2014/main" id="{645822E6-F5EB-80AD-4CCC-2A50EBD9C070}"/>
                </a:ext>
              </a:extLst>
            </p:cNvPr>
            <p:cNvSpPr/>
            <p:nvPr/>
          </p:nvSpPr>
          <p:spPr>
            <a:xfrm>
              <a:off x="1456386" y="348217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573;p48">
              <a:extLst>
                <a:ext uri="{FF2B5EF4-FFF2-40B4-BE49-F238E27FC236}">
                  <a16:creationId xmlns:a16="http://schemas.microsoft.com/office/drawing/2014/main" id="{5BDC0C72-3E2B-B66C-D564-2F0440CFC129}"/>
                </a:ext>
              </a:extLst>
            </p:cNvPr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574;p48">
              <a:extLst>
                <a:ext uri="{FF2B5EF4-FFF2-40B4-BE49-F238E27FC236}">
                  <a16:creationId xmlns:a16="http://schemas.microsoft.com/office/drawing/2014/main" id="{4EFE42AE-257B-D4DF-FB27-512273E4DF60}"/>
                </a:ext>
              </a:extLst>
            </p:cNvPr>
            <p:cNvSpPr/>
            <p:nvPr/>
          </p:nvSpPr>
          <p:spPr>
            <a:xfrm>
              <a:off x="180043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575;p48">
              <a:extLst>
                <a:ext uri="{FF2B5EF4-FFF2-40B4-BE49-F238E27FC236}">
                  <a16:creationId xmlns:a16="http://schemas.microsoft.com/office/drawing/2014/main" id="{06C3513C-84D3-46FD-E71E-4F964BAFC579}"/>
                </a:ext>
              </a:extLst>
            </p:cNvPr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576;p48">
              <a:extLst>
                <a:ext uri="{FF2B5EF4-FFF2-40B4-BE49-F238E27FC236}">
                  <a16:creationId xmlns:a16="http://schemas.microsoft.com/office/drawing/2014/main" id="{C7DE2F78-7FBE-CF1E-ADD9-6D98A88485D8}"/>
                </a:ext>
              </a:extLst>
            </p:cNvPr>
            <p:cNvSpPr/>
            <p:nvPr/>
          </p:nvSpPr>
          <p:spPr>
            <a:xfrm>
              <a:off x="2144411" y="348217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577;p48">
              <a:extLst>
                <a:ext uri="{FF2B5EF4-FFF2-40B4-BE49-F238E27FC236}">
                  <a16:creationId xmlns:a16="http://schemas.microsoft.com/office/drawing/2014/main" id="{5A9C6C4B-ED27-29BC-2DF1-660AF5F3E12D}"/>
                </a:ext>
              </a:extLst>
            </p:cNvPr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578;p48">
              <a:extLst>
                <a:ext uri="{FF2B5EF4-FFF2-40B4-BE49-F238E27FC236}">
                  <a16:creationId xmlns:a16="http://schemas.microsoft.com/office/drawing/2014/main" id="{4BEDAF71-BC56-8DA3-D845-F129AB9D8B2B}"/>
                </a:ext>
              </a:extLst>
            </p:cNvPr>
            <p:cNvSpPr/>
            <p:nvPr/>
          </p:nvSpPr>
          <p:spPr>
            <a:xfrm>
              <a:off x="2477132" y="3482171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579;p48">
              <a:extLst>
                <a:ext uri="{FF2B5EF4-FFF2-40B4-BE49-F238E27FC236}">
                  <a16:creationId xmlns:a16="http://schemas.microsoft.com/office/drawing/2014/main" id="{2EB6CD40-2626-9A92-7686-3D7623F1B557}"/>
                </a:ext>
              </a:extLst>
            </p:cNvPr>
            <p:cNvSpPr/>
            <p:nvPr/>
          </p:nvSpPr>
          <p:spPr>
            <a:xfrm>
              <a:off x="785315" y="3826151"/>
              <a:ext cx="1691923" cy="17017"/>
            </a:xfrm>
            <a:custGeom>
              <a:avLst/>
              <a:gdLst/>
              <a:ahLst/>
              <a:cxnLst/>
              <a:rect l="l" t="t" r="r" b="b"/>
              <a:pathLst>
                <a:path w="26447" h="266" extrusionOk="0">
                  <a:moveTo>
                    <a:pt x="0" y="1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  <a:close/>
                  <a:moveTo>
                    <a:pt x="5378" y="1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1"/>
                  </a:lnTo>
                  <a:close/>
                  <a:moveTo>
                    <a:pt x="10755" y="1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1"/>
                  </a:lnTo>
                  <a:close/>
                  <a:moveTo>
                    <a:pt x="16133" y="1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1"/>
                  </a:lnTo>
                  <a:close/>
                  <a:moveTo>
                    <a:pt x="21510" y="1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580;p48">
              <a:extLst>
                <a:ext uri="{FF2B5EF4-FFF2-40B4-BE49-F238E27FC236}">
                  <a16:creationId xmlns:a16="http://schemas.microsoft.com/office/drawing/2014/main" id="{845F6749-577F-5E6D-3A92-9D1DE021E819}"/>
                </a:ext>
              </a:extLst>
            </p:cNvPr>
            <p:cNvSpPr/>
            <p:nvPr/>
          </p:nvSpPr>
          <p:spPr>
            <a:xfrm>
              <a:off x="78531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581;p48">
              <a:extLst>
                <a:ext uri="{FF2B5EF4-FFF2-40B4-BE49-F238E27FC236}">
                  <a16:creationId xmlns:a16="http://schemas.microsoft.com/office/drawing/2014/main" id="{33599EB3-01CB-0369-E1E5-EDEFFD75101A}"/>
                </a:ext>
              </a:extLst>
            </p:cNvPr>
            <p:cNvSpPr/>
            <p:nvPr/>
          </p:nvSpPr>
          <p:spPr>
            <a:xfrm>
              <a:off x="1129295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582;p48">
              <a:extLst>
                <a:ext uri="{FF2B5EF4-FFF2-40B4-BE49-F238E27FC236}">
                  <a16:creationId xmlns:a16="http://schemas.microsoft.com/office/drawing/2014/main" id="{6834ABF5-392A-2E6F-28D1-639939569C6A}"/>
                </a:ext>
              </a:extLst>
            </p:cNvPr>
            <p:cNvSpPr/>
            <p:nvPr/>
          </p:nvSpPr>
          <p:spPr>
            <a:xfrm>
              <a:off x="147333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3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583;p48">
              <a:extLst>
                <a:ext uri="{FF2B5EF4-FFF2-40B4-BE49-F238E27FC236}">
                  <a16:creationId xmlns:a16="http://schemas.microsoft.com/office/drawing/2014/main" id="{2B5F26B4-7774-DFEE-3B63-2243137CC62E}"/>
                </a:ext>
              </a:extLst>
            </p:cNvPr>
            <p:cNvSpPr/>
            <p:nvPr/>
          </p:nvSpPr>
          <p:spPr>
            <a:xfrm>
              <a:off x="1817319" y="3826151"/>
              <a:ext cx="327163" cy="17017"/>
            </a:xfrm>
            <a:custGeom>
              <a:avLst/>
              <a:gdLst/>
              <a:ahLst/>
              <a:cxnLst/>
              <a:rect l="l" t="t" r="r" b="b"/>
              <a:pathLst>
                <a:path w="5114" h="266" fill="none" extrusionOk="0">
                  <a:moveTo>
                    <a:pt x="5114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584;p48">
              <a:extLst>
                <a:ext uri="{FF2B5EF4-FFF2-40B4-BE49-F238E27FC236}">
                  <a16:creationId xmlns:a16="http://schemas.microsoft.com/office/drawing/2014/main" id="{D7D9F6E9-D8FA-6EE8-A8CE-AB298A29EB7F}"/>
                </a:ext>
              </a:extLst>
            </p:cNvPr>
            <p:cNvSpPr/>
            <p:nvPr/>
          </p:nvSpPr>
          <p:spPr>
            <a:xfrm>
              <a:off x="2161300" y="3826151"/>
              <a:ext cx="315904" cy="17017"/>
            </a:xfrm>
            <a:custGeom>
              <a:avLst/>
              <a:gdLst/>
              <a:ahLst/>
              <a:cxnLst/>
              <a:rect l="l" t="t" r="r" b="b"/>
              <a:pathLst>
                <a:path w="4938" h="266" fill="none" extrusionOk="0">
                  <a:moveTo>
                    <a:pt x="4938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585;p48">
              <a:extLst>
                <a:ext uri="{FF2B5EF4-FFF2-40B4-BE49-F238E27FC236}">
                  <a16:creationId xmlns:a16="http://schemas.microsoft.com/office/drawing/2014/main" id="{41AC7792-1750-2CDA-E757-89EFBBC3BD05}"/>
                </a:ext>
              </a:extLst>
            </p:cNvPr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586;p48">
              <a:extLst>
                <a:ext uri="{FF2B5EF4-FFF2-40B4-BE49-F238E27FC236}">
                  <a16:creationId xmlns:a16="http://schemas.microsoft.com/office/drawing/2014/main" id="{4726FD1C-7DCA-3E75-553B-9F7E12BEB124}"/>
                </a:ext>
              </a:extLst>
            </p:cNvPr>
            <p:cNvSpPr/>
            <p:nvPr/>
          </p:nvSpPr>
          <p:spPr>
            <a:xfrm>
              <a:off x="76842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4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587;p48">
              <a:extLst>
                <a:ext uri="{FF2B5EF4-FFF2-40B4-BE49-F238E27FC236}">
                  <a16:creationId xmlns:a16="http://schemas.microsoft.com/office/drawing/2014/main" id="{A6881AB5-A589-3A6A-4724-009F0313405C}"/>
                </a:ext>
              </a:extLst>
            </p:cNvPr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588;p48">
              <a:extLst>
                <a:ext uri="{FF2B5EF4-FFF2-40B4-BE49-F238E27FC236}">
                  <a16:creationId xmlns:a16="http://schemas.microsoft.com/office/drawing/2014/main" id="{4D11CA38-5E6E-BDB5-5E1D-202058DA0605}"/>
                </a:ext>
              </a:extLst>
            </p:cNvPr>
            <p:cNvSpPr/>
            <p:nvPr/>
          </p:nvSpPr>
          <p:spPr>
            <a:xfrm>
              <a:off x="1112406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589;p48">
              <a:extLst>
                <a:ext uri="{FF2B5EF4-FFF2-40B4-BE49-F238E27FC236}">
                  <a16:creationId xmlns:a16="http://schemas.microsoft.com/office/drawing/2014/main" id="{38291E2F-C3FF-7DB0-883B-2AD312378B48}"/>
                </a:ext>
              </a:extLst>
            </p:cNvPr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590;p48">
              <a:extLst>
                <a:ext uri="{FF2B5EF4-FFF2-40B4-BE49-F238E27FC236}">
                  <a16:creationId xmlns:a16="http://schemas.microsoft.com/office/drawing/2014/main" id="{583E695B-465C-6183-0278-9B32569F0D37}"/>
                </a:ext>
              </a:extLst>
            </p:cNvPr>
            <p:cNvSpPr/>
            <p:nvPr/>
          </p:nvSpPr>
          <p:spPr>
            <a:xfrm>
              <a:off x="1456386" y="3826151"/>
              <a:ext cx="17017" cy="17017"/>
            </a:xfrm>
            <a:custGeom>
              <a:avLst/>
              <a:gdLst/>
              <a:ahLst/>
              <a:cxnLst/>
              <a:rect l="l" t="t" r="r" b="b"/>
              <a:pathLst>
                <a:path w="266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591;p48">
              <a:extLst>
                <a:ext uri="{FF2B5EF4-FFF2-40B4-BE49-F238E27FC236}">
                  <a16:creationId xmlns:a16="http://schemas.microsoft.com/office/drawing/2014/main" id="{0F0AF6F4-22A7-4CB9-38CA-3F2E2DF9AC0D}"/>
                </a:ext>
              </a:extLst>
            </p:cNvPr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0" y="1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592;p48">
              <a:extLst>
                <a:ext uri="{FF2B5EF4-FFF2-40B4-BE49-F238E27FC236}">
                  <a16:creationId xmlns:a16="http://schemas.microsoft.com/office/drawing/2014/main" id="{F3DD71CB-3BE4-74AF-49AA-890A847EBBF2}"/>
                </a:ext>
              </a:extLst>
            </p:cNvPr>
            <p:cNvSpPr/>
            <p:nvPr/>
          </p:nvSpPr>
          <p:spPr>
            <a:xfrm>
              <a:off x="180043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0" y="1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593;p48">
              <a:extLst>
                <a:ext uri="{FF2B5EF4-FFF2-40B4-BE49-F238E27FC236}">
                  <a16:creationId xmlns:a16="http://schemas.microsoft.com/office/drawing/2014/main" id="{A838B2DA-E54F-0189-3AEC-EBD322508421}"/>
                </a:ext>
              </a:extLst>
            </p:cNvPr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extrusionOk="0">
                  <a:moveTo>
                    <a:pt x="1" y="1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594;p48">
              <a:extLst>
                <a:ext uri="{FF2B5EF4-FFF2-40B4-BE49-F238E27FC236}">
                  <a16:creationId xmlns:a16="http://schemas.microsoft.com/office/drawing/2014/main" id="{108A8649-BC04-0E90-EF3F-D5771929E27F}"/>
                </a:ext>
              </a:extLst>
            </p:cNvPr>
            <p:cNvSpPr/>
            <p:nvPr/>
          </p:nvSpPr>
          <p:spPr>
            <a:xfrm>
              <a:off x="2144411" y="3826151"/>
              <a:ext cx="16953" cy="17017"/>
            </a:xfrm>
            <a:custGeom>
              <a:avLst/>
              <a:gdLst/>
              <a:ahLst/>
              <a:cxnLst/>
              <a:rect l="l" t="t" r="r" b="b"/>
              <a:pathLst>
                <a:path w="265" h="266" fill="none" extrusionOk="0">
                  <a:moveTo>
                    <a:pt x="265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595;p48">
              <a:extLst>
                <a:ext uri="{FF2B5EF4-FFF2-40B4-BE49-F238E27FC236}">
                  <a16:creationId xmlns:a16="http://schemas.microsoft.com/office/drawing/2014/main" id="{149C4A73-44C0-2F80-DB72-3A122266B1FA}"/>
                </a:ext>
              </a:extLst>
            </p:cNvPr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extrusionOk="0">
                  <a:moveTo>
                    <a:pt x="1" y="1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596;p48">
              <a:extLst>
                <a:ext uri="{FF2B5EF4-FFF2-40B4-BE49-F238E27FC236}">
                  <a16:creationId xmlns:a16="http://schemas.microsoft.com/office/drawing/2014/main" id="{E1E0E05C-F89D-5A40-BD5A-3DA4842080F0}"/>
                </a:ext>
              </a:extLst>
            </p:cNvPr>
            <p:cNvSpPr/>
            <p:nvPr/>
          </p:nvSpPr>
          <p:spPr>
            <a:xfrm>
              <a:off x="2477132" y="3826151"/>
              <a:ext cx="19832" cy="17017"/>
            </a:xfrm>
            <a:custGeom>
              <a:avLst/>
              <a:gdLst/>
              <a:ahLst/>
              <a:cxnLst/>
              <a:rect l="l" t="t" r="r" b="b"/>
              <a:pathLst>
                <a:path w="310" h="266" fill="none" extrusionOk="0">
                  <a:moveTo>
                    <a:pt x="309" y="1"/>
                  </a:moveTo>
                  <a:lnTo>
                    <a:pt x="1" y="1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1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597;p48">
              <a:extLst>
                <a:ext uri="{FF2B5EF4-FFF2-40B4-BE49-F238E27FC236}">
                  <a16:creationId xmlns:a16="http://schemas.microsoft.com/office/drawing/2014/main" id="{CCD45B78-7E2E-6A71-50EF-09C96B70785A}"/>
                </a:ext>
              </a:extLst>
            </p:cNvPr>
            <p:cNvSpPr/>
            <p:nvPr/>
          </p:nvSpPr>
          <p:spPr>
            <a:xfrm>
              <a:off x="785315" y="4170196"/>
              <a:ext cx="1691923" cy="16953"/>
            </a:xfrm>
            <a:custGeom>
              <a:avLst/>
              <a:gdLst/>
              <a:ahLst/>
              <a:cxnLst/>
              <a:rect l="l" t="t" r="r" b="b"/>
              <a:pathLst>
                <a:path w="26447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447" y="265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599;p48">
              <a:extLst>
                <a:ext uri="{FF2B5EF4-FFF2-40B4-BE49-F238E27FC236}">
                  <a16:creationId xmlns:a16="http://schemas.microsoft.com/office/drawing/2014/main" id="{076FE07D-093D-8B15-3FF3-2AA3D07FB911}"/>
                </a:ext>
              </a:extLst>
            </p:cNvPr>
            <p:cNvSpPr/>
            <p:nvPr/>
          </p:nvSpPr>
          <p:spPr>
            <a:xfrm>
              <a:off x="1129295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600;p48">
              <a:extLst>
                <a:ext uri="{FF2B5EF4-FFF2-40B4-BE49-F238E27FC236}">
                  <a16:creationId xmlns:a16="http://schemas.microsoft.com/office/drawing/2014/main" id="{61BBCE74-B035-F909-8366-763AC4F67A85}"/>
                </a:ext>
              </a:extLst>
            </p:cNvPr>
            <p:cNvSpPr/>
            <p:nvPr/>
          </p:nvSpPr>
          <p:spPr>
            <a:xfrm>
              <a:off x="147333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601;p48">
              <a:extLst>
                <a:ext uri="{FF2B5EF4-FFF2-40B4-BE49-F238E27FC236}">
                  <a16:creationId xmlns:a16="http://schemas.microsoft.com/office/drawing/2014/main" id="{7A164371-71BC-0A98-CBBA-9E3C3E6046F3}"/>
                </a:ext>
              </a:extLst>
            </p:cNvPr>
            <p:cNvSpPr/>
            <p:nvPr/>
          </p:nvSpPr>
          <p:spPr>
            <a:xfrm>
              <a:off x="1817319" y="4170196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602;p48">
              <a:extLst>
                <a:ext uri="{FF2B5EF4-FFF2-40B4-BE49-F238E27FC236}">
                  <a16:creationId xmlns:a16="http://schemas.microsoft.com/office/drawing/2014/main" id="{0170DE1C-6404-9FFA-93D9-DF8EB81E4F39}"/>
                </a:ext>
              </a:extLst>
            </p:cNvPr>
            <p:cNvSpPr/>
            <p:nvPr/>
          </p:nvSpPr>
          <p:spPr>
            <a:xfrm>
              <a:off x="2161300" y="4170196"/>
              <a:ext cx="315904" cy="16953"/>
            </a:xfrm>
            <a:custGeom>
              <a:avLst/>
              <a:gdLst/>
              <a:ahLst/>
              <a:cxnLst/>
              <a:rect l="l" t="t" r="r" b="b"/>
              <a:pathLst>
                <a:path w="4938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4938" y="265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603;p48">
              <a:extLst>
                <a:ext uri="{FF2B5EF4-FFF2-40B4-BE49-F238E27FC236}">
                  <a16:creationId xmlns:a16="http://schemas.microsoft.com/office/drawing/2014/main" id="{04186422-21AC-0BC1-72CB-6BF171B0252B}"/>
                </a:ext>
              </a:extLst>
            </p:cNvPr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604;p48">
              <a:extLst>
                <a:ext uri="{FF2B5EF4-FFF2-40B4-BE49-F238E27FC236}">
                  <a16:creationId xmlns:a16="http://schemas.microsoft.com/office/drawing/2014/main" id="{C062455C-CD61-95DE-3F8B-8772C89132DA}"/>
                </a:ext>
              </a:extLst>
            </p:cNvPr>
            <p:cNvSpPr/>
            <p:nvPr/>
          </p:nvSpPr>
          <p:spPr>
            <a:xfrm>
              <a:off x="76842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4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4" y="265"/>
                  </a:lnTo>
                  <a:lnTo>
                    <a:pt x="26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605;p48">
              <a:extLst>
                <a:ext uri="{FF2B5EF4-FFF2-40B4-BE49-F238E27FC236}">
                  <a16:creationId xmlns:a16="http://schemas.microsoft.com/office/drawing/2014/main" id="{4AE10366-DB63-2DEF-3B72-94756BD99166}"/>
                </a:ext>
              </a:extLst>
            </p:cNvPr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606;p48">
              <a:extLst>
                <a:ext uri="{FF2B5EF4-FFF2-40B4-BE49-F238E27FC236}">
                  <a16:creationId xmlns:a16="http://schemas.microsoft.com/office/drawing/2014/main" id="{84416655-A499-D4C0-1384-1782C869971F}"/>
                </a:ext>
              </a:extLst>
            </p:cNvPr>
            <p:cNvSpPr/>
            <p:nvPr/>
          </p:nvSpPr>
          <p:spPr>
            <a:xfrm>
              <a:off x="1112406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607;p48">
              <a:extLst>
                <a:ext uri="{FF2B5EF4-FFF2-40B4-BE49-F238E27FC236}">
                  <a16:creationId xmlns:a16="http://schemas.microsoft.com/office/drawing/2014/main" id="{1A7A4419-1682-966F-2BA9-CC82FACC4711}"/>
                </a:ext>
              </a:extLst>
            </p:cNvPr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608;p48">
              <a:extLst>
                <a:ext uri="{FF2B5EF4-FFF2-40B4-BE49-F238E27FC236}">
                  <a16:creationId xmlns:a16="http://schemas.microsoft.com/office/drawing/2014/main" id="{6FD3A47B-A073-0FCC-B9C3-34087D29B534}"/>
                </a:ext>
              </a:extLst>
            </p:cNvPr>
            <p:cNvSpPr/>
            <p:nvPr/>
          </p:nvSpPr>
          <p:spPr>
            <a:xfrm>
              <a:off x="1456386" y="4170196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609;p48">
              <a:extLst>
                <a:ext uri="{FF2B5EF4-FFF2-40B4-BE49-F238E27FC236}">
                  <a16:creationId xmlns:a16="http://schemas.microsoft.com/office/drawing/2014/main" id="{58F21A0A-1BF5-F085-E27C-E1DAD4FEE711}"/>
                </a:ext>
              </a:extLst>
            </p:cNvPr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610;p48">
              <a:extLst>
                <a:ext uri="{FF2B5EF4-FFF2-40B4-BE49-F238E27FC236}">
                  <a16:creationId xmlns:a16="http://schemas.microsoft.com/office/drawing/2014/main" id="{C650825E-AAA7-5738-236C-9270FBE91BBB}"/>
                </a:ext>
              </a:extLst>
            </p:cNvPr>
            <p:cNvSpPr/>
            <p:nvPr/>
          </p:nvSpPr>
          <p:spPr>
            <a:xfrm>
              <a:off x="180043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611;p48">
              <a:extLst>
                <a:ext uri="{FF2B5EF4-FFF2-40B4-BE49-F238E27FC236}">
                  <a16:creationId xmlns:a16="http://schemas.microsoft.com/office/drawing/2014/main" id="{2BBCC4DC-6815-F687-6696-147622D5CDD0}"/>
                </a:ext>
              </a:extLst>
            </p:cNvPr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612;p48">
              <a:extLst>
                <a:ext uri="{FF2B5EF4-FFF2-40B4-BE49-F238E27FC236}">
                  <a16:creationId xmlns:a16="http://schemas.microsoft.com/office/drawing/2014/main" id="{14108122-A4DE-3532-0918-A9A58FF01055}"/>
                </a:ext>
              </a:extLst>
            </p:cNvPr>
            <p:cNvSpPr/>
            <p:nvPr/>
          </p:nvSpPr>
          <p:spPr>
            <a:xfrm>
              <a:off x="2144411" y="4170196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613;p48">
              <a:extLst>
                <a:ext uri="{FF2B5EF4-FFF2-40B4-BE49-F238E27FC236}">
                  <a16:creationId xmlns:a16="http://schemas.microsoft.com/office/drawing/2014/main" id="{E6905C07-FB7D-BD3B-8B70-FDC2D4DC3C36}"/>
                </a:ext>
              </a:extLst>
            </p:cNvPr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extrusionOk="0">
                  <a:moveTo>
                    <a:pt x="1" y="0"/>
                  </a:move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614;p48">
              <a:extLst>
                <a:ext uri="{FF2B5EF4-FFF2-40B4-BE49-F238E27FC236}">
                  <a16:creationId xmlns:a16="http://schemas.microsoft.com/office/drawing/2014/main" id="{1FC40681-0D8D-C690-D85A-AC92BB81CC2F}"/>
                </a:ext>
              </a:extLst>
            </p:cNvPr>
            <p:cNvSpPr/>
            <p:nvPr/>
          </p:nvSpPr>
          <p:spPr>
            <a:xfrm>
              <a:off x="2477132" y="4170196"/>
              <a:ext cx="19832" cy="16953"/>
            </a:xfrm>
            <a:custGeom>
              <a:avLst/>
              <a:gdLst/>
              <a:ahLst/>
              <a:cxnLst/>
              <a:rect l="l" t="t" r="r" b="b"/>
              <a:pathLst>
                <a:path w="310" h="265" fill="none" extrusionOk="0">
                  <a:moveTo>
                    <a:pt x="309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309" y="265"/>
                  </a:lnTo>
                  <a:lnTo>
                    <a:pt x="309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615;p48">
              <a:extLst>
                <a:ext uri="{FF2B5EF4-FFF2-40B4-BE49-F238E27FC236}">
                  <a16:creationId xmlns:a16="http://schemas.microsoft.com/office/drawing/2014/main" id="{0A505EC5-6D8F-BAF7-D05E-3021AA934E97}"/>
                </a:ext>
              </a:extLst>
            </p:cNvPr>
            <p:cNvSpPr/>
            <p:nvPr/>
          </p:nvSpPr>
          <p:spPr>
            <a:xfrm>
              <a:off x="785315" y="4505731"/>
              <a:ext cx="1708876" cy="16953"/>
            </a:xfrm>
            <a:custGeom>
              <a:avLst/>
              <a:gdLst/>
              <a:ahLst/>
              <a:cxnLst/>
              <a:rect l="l" t="t" r="r" b="b"/>
              <a:pathLst>
                <a:path w="26712" h="265" extrusionOk="0">
                  <a:moveTo>
                    <a:pt x="0" y="0"/>
                  </a:move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  <a:close/>
                  <a:moveTo>
                    <a:pt x="5378" y="0"/>
                  </a:moveTo>
                  <a:lnTo>
                    <a:pt x="5378" y="265"/>
                  </a:lnTo>
                  <a:lnTo>
                    <a:pt x="10491" y="265"/>
                  </a:lnTo>
                  <a:lnTo>
                    <a:pt x="10491" y="0"/>
                  </a:lnTo>
                  <a:close/>
                  <a:moveTo>
                    <a:pt x="10755" y="0"/>
                  </a:moveTo>
                  <a:lnTo>
                    <a:pt x="10755" y="265"/>
                  </a:lnTo>
                  <a:lnTo>
                    <a:pt x="15868" y="265"/>
                  </a:lnTo>
                  <a:lnTo>
                    <a:pt x="15868" y="0"/>
                  </a:lnTo>
                  <a:close/>
                  <a:moveTo>
                    <a:pt x="16133" y="0"/>
                  </a:moveTo>
                  <a:lnTo>
                    <a:pt x="16133" y="265"/>
                  </a:lnTo>
                  <a:lnTo>
                    <a:pt x="21246" y="265"/>
                  </a:lnTo>
                  <a:lnTo>
                    <a:pt x="21246" y="0"/>
                  </a:lnTo>
                  <a:close/>
                  <a:moveTo>
                    <a:pt x="21510" y="0"/>
                  </a:moveTo>
                  <a:lnTo>
                    <a:pt x="21510" y="265"/>
                  </a:lnTo>
                  <a:lnTo>
                    <a:pt x="26711" y="265"/>
                  </a:lnTo>
                  <a:lnTo>
                    <a:pt x="26711" y="221"/>
                  </a:lnTo>
                  <a:lnTo>
                    <a:pt x="26447" y="221"/>
                  </a:lnTo>
                  <a:lnTo>
                    <a:pt x="264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616;p48">
              <a:extLst>
                <a:ext uri="{FF2B5EF4-FFF2-40B4-BE49-F238E27FC236}">
                  <a16:creationId xmlns:a16="http://schemas.microsoft.com/office/drawing/2014/main" id="{2FC1F7B6-3BCA-155F-3273-D75AB2238B08}"/>
                </a:ext>
              </a:extLst>
            </p:cNvPr>
            <p:cNvSpPr/>
            <p:nvPr/>
          </p:nvSpPr>
          <p:spPr>
            <a:xfrm>
              <a:off x="78531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617;p48">
              <a:extLst>
                <a:ext uri="{FF2B5EF4-FFF2-40B4-BE49-F238E27FC236}">
                  <a16:creationId xmlns:a16="http://schemas.microsoft.com/office/drawing/2014/main" id="{561B1BD3-CEAA-B1DB-9B9F-64E63D12091F}"/>
                </a:ext>
              </a:extLst>
            </p:cNvPr>
            <p:cNvSpPr/>
            <p:nvPr/>
          </p:nvSpPr>
          <p:spPr>
            <a:xfrm>
              <a:off x="1129295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618;p48">
              <a:extLst>
                <a:ext uri="{FF2B5EF4-FFF2-40B4-BE49-F238E27FC236}">
                  <a16:creationId xmlns:a16="http://schemas.microsoft.com/office/drawing/2014/main" id="{8CA3048F-9C8A-E5C2-097E-D63B2CEE078C}"/>
                </a:ext>
              </a:extLst>
            </p:cNvPr>
            <p:cNvSpPr/>
            <p:nvPr/>
          </p:nvSpPr>
          <p:spPr>
            <a:xfrm>
              <a:off x="147333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3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5113" y="265"/>
                  </a:lnTo>
                  <a:lnTo>
                    <a:pt x="5113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619;p48">
              <a:extLst>
                <a:ext uri="{FF2B5EF4-FFF2-40B4-BE49-F238E27FC236}">
                  <a16:creationId xmlns:a16="http://schemas.microsoft.com/office/drawing/2014/main" id="{4DF7F41D-6173-99ED-5D98-CFBAF94E3675}"/>
                </a:ext>
              </a:extLst>
            </p:cNvPr>
            <p:cNvSpPr/>
            <p:nvPr/>
          </p:nvSpPr>
          <p:spPr>
            <a:xfrm>
              <a:off x="1817319" y="4505731"/>
              <a:ext cx="327163" cy="16953"/>
            </a:xfrm>
            <a:custGeom>
              <a:avLst/>
              <a:gdLst/>
              <a:ahLst/>
              <a:cxnLst/>
              <a:rect l="l" t="t" r="r" b="b"/>
              <a:pathLst>
                <a:path w="5114" h="265" fill="none" extrusionOk="0">
                  <a:moveTo>
                    <a:pt x="5114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114" y="265"/>
                  </a:lnTo>
                  <a:lnTo>
                    <a:pt x="5114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620;p48">
              <a:extLst>
                <a:ext uri="{FF2B5EF4-FFF2-40B4-BE49-F238E27FC236}">
                  <a16:creationId xmlns:a16="http://schemas.microsoft.com/office/drawing/2014/main" id="{7F3E9CAC-83E5-8B09-373C-13857BF5405B}"/>
                </a:ext>
              </a:extLst>
            </p:cNvPr>
            <p:cNvSpPr/>
            <p:nvPr/>
          </p:nvSpPr>
          <p:spPr>
            <a:xfrm>
              <a:off x="2161300" y="4505731"/>
              <a:ext cx="332857" cy="16953"/>
            </a:xfrm>
            <a:custGeom>
              <a:avLst/>
              <a:gdLst/>
              <a:ahLst/>
              <a:cxnLst/>
              <a:rect l="l" t="t" r="r" b="b"/>
              <a:pathLst>
                <a:path w="5203" h="265" fill="none" extrusionOk="0">
                  <a:moveTo>
                    <a:pt x="4938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5202" y="265"/>
                  </a:lnTo>
                  <a:lnTo>
                    <a:pt x="5202" y="221"/>
                  </a:lnTo>
                  <a:lnTo>
                    <a:pt x="4938" y="221"/>
                  </a:lnTo>
                  <a:lnTo>
                    <a:pt x="4938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621;p48">
              <a:extLst>
                <a:ext uri="{FF2B5EF4-FFF2-40B4-BE49-F238E27FC236}">
                  <a16:creationId xmlns:a16="http://schemas.microsoft.com/office/drawing/2014/main" id="{D3374F15-0827-06AF-D855-53078E99697B}"/>
                </a:ext>
              </a:extLst>
            </p:cNvPr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622;p48">
              <a:extLst>
                <a:ext uri="{FF2B5EF4-FFF2-40B4-BE49-F238E27FC236}">
                  <a16:creationId xmlns:a16="http://schemas.microsoft.com/office/drawing/2014/main" id="{BA3ABDA0-5A2E-5477-B5F3-A6E763EAF33B}"/>
                </a:ext>
              </a:extLst>
            </p:cNvPr>
            <p:cNvSpPr/>
            <p:nvPr/>
          </p:nvSpPr>
          <p:spPr>
            <a:xfrm>
              <a:off x="771241" y="4505731"/>
              <a:ext cx="14138" cy="16953"/>
            </a:xfrm>
            <a:custGeom>
              <a:avLst/>
              <a:gdLst/>
              <a:ahLst/>
              <a:cxnLst/>
              <a:rect l="l" t="t" r="r" b="b"/>
              <a:pathLst>
                <a:path w="221" h="265" fill="none" extrusionOk="0">
                  <a:moveTo>
                    <a:pt x="220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20" y="265"/>
                  </a:lnTo>
                  <a:lnTo>
                    <a:pt x="220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623;p48">
              <a:extLst>
                <a:ext uri="{FF2B5EF4-FFF2-40B4-BE49-F238E27FC236}">
                  <a16:creationId xmlns:a16="http://schemas.microsoft.com/office/drawing/2014/main" id="{9F318927-CA24-FC73-7B1C-110F435856AA}"/>
                </a:ext>
              </a:extLst>
            </p:cNvPr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624;p48">
              <a:extLst>
                <a:ext uri="{FF2B5EF4-FFF2-40B4-BE49-F238E27FC236}">
                  <a16:creationId xmlns:a16="http://schemas.microsoft.com/office/drawing/2014/main" id="{F2938B50-6B7B-3DD3-B0C7-59887C18CDD6}"/>
                </a:ext>
              </a:extLst>
            </p:cNvPr>
            <p:cNvSpPr/>
            <p:nvPr/>
          </p:nvSpPr>
          <p:spPr>
            <a:xfrm>
              <a:off x="1112406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625;p48">
              <a:extLst>
                <a:ext uri="{FF2B5EF4-FFF2-40B4-BE49-F238E27FC236}">
                  <a16:creationId xmlns:a16="http://schemas.microsoft.com/office/drawing/2014/main" id="{A8E6DAA2-2AB1-0EA1-8D0F-08E4F2CEA57E}"/>
                </a:ext>
              </a:extLst>
            </p:cNvPr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626;p48">
              <a:extLst>
                <a:ext uri="{FF2B5EF4-FFF2-40B4-BE49-F238E27FC236}">
                  <a16:creationId xmlns:a16="http://schemas.microsoft.com/office/drawing/2014/main" id="{704F2C95-872A-AFC3-C640-50865ADB4905}"/>
                </a:ext>
              </a:extLst>
            </p:cNvPr>
            <p:cNvSpPr/>
            <p:nvPr/>
          </p:nvSpPr>
          <p:spPr>
            <a:xfrm>
              <a:off x="1456386" y="4505731"/>
              <a:ext cx="17017" cy="16953"/>
            </a:xfrm>
            <a:custGeom>
              <a:avLst/>
              <a:gdLst/>
              <a:ahLst/>
              <a:cxnLst/>
              <a:rect l="l" t="t" r="r" b="b"/>
              <a:pathLst>
                <a:path w="266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627;p48">
              <a:extLst>
                <a:ext uri="{FF2B5EF4-FFF2-40B4-BE49-F238E27FC236}">
                  <a16:creationId xmlns:a16="http://schemas.microsoft.com/office/drawing/2014/main" id="{8641734E-C803-5831-55F7-66FEC52AD182}"/>
                </a:ext>
              </a:extLst>
            </p:cNvPr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0" y="0"/>
                  </a:move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628;p48">
              <a:extLst>
                <a:ext uri="{FF2B5EF4-FFF2-40B4-BE49-F238E27FC236}">
                  <a16:creationId xmlns:a16="http://schemas.microsoft.com/office/drawing/2014/main" id="{4DC00B0F-7D1F-5463-A8F3-5FB2145151B6}"/>
                </a:ext>
              </a:extLst>
            </p:cNvPr>
            <p:cNvSpPr/>
            <p:nvPr/>
          </p:nvSpPr>
          <p:spPr>
            <a:xfrm>
              <a:off x="180043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0" y="0"/>
                  </a:lnTo>
                  <a:lnTo>
                    <a:pt x="0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629;p48">
              <a:extLst>
                <a:ext uri="{FF2B5EF4-FFF2-40B4-BE49-F238E27FC236}">
                  <a16:creationId xmlns:a16="http://schemas.microsoft.com/office/drawing/2014/main" id="{3E86FAF3-571A-0265-B823-409327AE7FBB}"/>
                </a:ext>
              </a:extLst>
            </p:cNvPr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extrusionOk="0">
                  <a:moveTo>
                    <a:pt x="1" y="0"/>
                  </a:move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630;p48">
              <a:extLst>
                <a:ext uri="{FF2B5EF4-FFF2-40B4-BE49-F238E27FC236}">
                  <a16:creationId xmlns:a16="http://schemas.microsoft.com/office/drawing/2014/main" id="{DEBC988C-A4D4-CBC5-801E-76DBBDC527D0}"/>
                </a:ext>
              </a:extLst>
            </p:cNvPr>
            <p:cNvSpPr/>
            <p:nvPr/>
          </p:nvSpPr>
          <p:spPr>
            <a:xfrm>
              <a:off x="2144411" y="4505731"/>
              <a:ext cx="16953" cy="16953"/>
            </a:xfrm>
            <a:custGeom>
              <a:avLst/>
              <a:gdLst/>
              <a:ahLst/>
              <a:cxnLst/>
              <a:rect l="l" t="t" r="r" b="b"/>
              <a:pathLst>
                <a:path w="265" h="265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65"/>
                  </a:lnTo>
                  <a:lnTo>
                    <a:pt x="265" y="265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631;p48">
              <a:extLst>
                <a:ext uri="{FF2B5EF4-FFF2-40B4-BE49-F238E27FC236}">
                  <a16:creationId xmlns:a16="http://schemas.microsoft.com/office/drawing/2014/main" id="{633A0B74-663C-2DE6-05B6-B2ACDF259665}"/>
                </a:ext>
              </a:extLst>
            </p:cNvPr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extrusionOk="0">
                  <a:moveTo>
                    <a:pt x="1" y="0"/>
                  </a:move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632;p48">
              <a:extLst>
                <a:ext uri="{FF2B5EF4-FFF2-40B4-BE49-F238E27FC236}">
                  <a16:creationId xmlns:a16="http://schemas.microsoft.com/office/drawing/2014/main" id="{417DEBA0-477C-13AE-20E7-48679C71B379}"/>
                </a:ext>
              </a:extLst>
            </p:cNvPr>
            <p:cNvSpPr/>
            <p:nvPr/>
          </p:nvSpPr>
          <p:spPr>
            <a:xfrm>
              <a:off x="2477132" y="4505731"/>
              <a:ext cx="17017" cy="14138"/>
            </a:xfrm>
            <a:custGeom>
              <a:avLst/>
              <a:gdLst/>
              <a:ahLst/>
              <a:cxnLst/>
              <a:rect l="l" t="t" r="r" b="b"/>
              <a:pathLst>
                <a:path w="266" h="221" fill="none" extrusionOk="0">
                  <a:moveTo>
                    <a:pt x="265" y="0"/>
                  </a:moveTo>
                  <a:lnTo>
                    <a:pt x="1" y="0"/>
                  </a:lnTo>
                  <a:lnTo>
                    <a:pt x="1" y="221"/>
                  </a:lnTo>
                  <a:lnTo>
                    <a:pt x="265" y="221"/>
                  </a:lnTo>
                  <a:lnTo>
                    <a:pt x="265" y="0"/>
                  </a:ln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633;p48">
              <a:extLst>
                <a:ext uri="{FF2B5EF4-FFF2-40B4-BE49-F238E27FC236}">
                  <a16:creationId xmlns:a16="http://schemas.microsoft.com/office/drawing/2014/main" id="{66EF740F-AD87-3754-C404-DB68D4A0B209}"/>
                </a:ext>
              </a:extLst>
            </p:cNvPr>
            <p:cNvSpPr/>
            <p:nvPr/>
          </p:nvSpPr>
          <p:spPr>
            <a:xfrm>
              <a:off x="768394" y="4455001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265" y="1851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634;p48">
              <a:extLst>
                <a:ext uri="{FF2B5EF4-FFF2-40B4-BE49-F238E27FC236}">
                  <a16:creationId xmlns:a16="http://schemas.microsoft.com/office/drawing/2014/main" id="{A53FEA70-2875-0A04-4AC1-351231D38B44}"/>
                </a:ext>
              </a:extLst>
            </p:cNvPr>
            <p:cNvSpPr/>
            <p:nvPr/>
          </p:nvSpPr>
          <p:spPr>
            <a:xfrm>
              <a:off x="7120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1" y="0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635;p48">
              <a:extLst>
                <a:ext uri="{FF2B5EF4-FFF2-40B4-BE49-F238E27FC236}">
                  <a16:creationId xmlns:a16="http://schemas.microsoft.com/office/drawing/2014/main" id="{CA2CD303-106D-7BA2-89DA-DBFF02F7C36E}"/>
                </a:ext>
              </a:extLst>
            </p:cNvPr>
            <p:cNvSpPr/>
            <p:nvPr/>
          </p:nvSpPr>
          <p:spPr>
            <a:xfrm>
              <a:off x="2477132" y="4455001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1"/>
                  </a:lnTo>
                  <a:lnTo>
                    <a:pt x="309" y="1851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636;p48">
              <a:extLst>
                <a:ext uri="{FF2B5EF4-FFF2-40B4-BE49-F238E27FC236}">
                  <a16:creationId xmlns:a16="http://schemas.microsoft.com/office/drawing/2014/main" id="{37A817C1-AAA4-17F6-2774-6DF6D3000FC0}"/>
                </a:ext>
              </a:extLst>
            </p:cNvPr>
            <p:cNvSpPr/>
            <p:nvPr/>
          </p:nvSpPr>
          <p:spPr>
            <a:xfrm>
              <a:off x="2426402" y="4505731"/>
              <a:ext cx="121295" cy="16953"/>
            </a:xfrm>
            <a:custGeom>
              <a:avLst/>
              <a:gdLst/>
              <a:ahLst/>
              <a:cxnLst/>
              <a:rect l="l" t="t" r="r" b="b"/>
              <a:pathLst>
                <a:path w="1896" h="265" extrusionOk="0">
                  <a:moveTo>
                    <a:pt x="0" y="0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637;p48">
              <a:extLst>
                <a:ext uri="{FF2B5EF4-FFF2-40B4-BE49-F238E27FC236}">
                  <a16:creationId xmlns:a16="http://schemas.microsoft.com/office/drawing/2014/main" id="{A84123AB-41E3-DF64-ABA9-6DA5D6D4CAC0}"/>
                </a:ext>
              </a:extLst>
            </p:cNvPr>
            <p:cNvSpPr/>
            <p:nvPr/>
          </p:nvSpPr>
          <p:spPr>
            <a:xfrm>
              <a:off x="768394" y="2777270"/>
              <a:ext cx="17017" cy="118480"/>
            </a:xfrm>
            <a:custGeom>
              <a:avLst/>
              <a:gdLst/>
              <a:ahLst/>
              <a:cxnLst/>
              <a:rect l="l" t="t" r="r" b="b"/>
              <a:pathLst>
                <a:path w="266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265" y="1852"/>
                  </a:lnTo>
                  <a:lnTo>
                    <a:pt x="26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638;p48">
              <a:extLst>
                <a:ext uri="{FF2B5EF4-FFF2-40B4-BE49-F238E27FC236}">
                  <a16:creationId xmlns:a16="http://schemas.microsoft.com/office/drawing/2014/main" id="{58F2824F-43A3-0087-85C4-DC83B97BD6FE}"/>
                </a:ext>
              </a:extLst>
            </p:cNvPr>
            <p:cNvSpPr/>
            <p:nvPr/>
          </p:nvSpPr>
          <p:spPr>
            <a:xfrm>
              <a:off x="7120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1" y="1"/>
                  </a:moveTo>
                  <a:lnTo>
                    <a:pt x="1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639;p48">
              <a:extLst>
                <a:ext uri="{FF2B5EF4-FFF2-40B4-BE49-F238E27FC236}">
                  <a16:creationId xmlns:a16="http://schemas.microsoft.com/office/drawing/2014/main" id="{17E70C47-474C-37A2-042E-62A85D29CFD1}"/>
                </a:ext>
              </a:extLst>
            </p:cNvPr>
            <p:cNvSpPr/>
            <p:nvPr/>
          </p:nvSpPr>
          <p:spPr>
            <a:xfrm>
              <a:off x="2477132" y="2777270"/>
              <a:ext cx="19832" cy="118480"/>
            </a:xfrm>
            <a:custGeom>
              <a:avLst/>
              <a:gdLst/>
              <a:ahLst/>
              <a:cxnLst/>
              <a:rect l="l" t="t" r="r" b="b"/>
              <a:pathLst>
                <a:path w="310" h="1852" extrusionOk="0">
                  <a:moveTo>
                    <a:pt x="1" y="0"/>
                  </a:moveTo>
                  <a:lnTo>
                    <a:pt x="1" y="1852"/>
                  </a:lnTo>
                  <a:lnTo>
                    <a:pt x="309" y="1852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640;p48">
              <a:extLst>
                <a:ext uri="{FF2B5EF4-FFF2-40B4-BE49-F238E27FC236}">
                  <a16:creationId xmlns:a16="http://schemas.microsoft.com/office/drawing/2014/main" id="{146C96E2-F13D-4E46-B66B-ED68845BD087}"/>
                </a:ext>
              </a:extLst>
            </p:cNvPr>
            <p:cNvSpPr/>
            <p:nvPr/>
          </p:nvSpPr>
          <p:spPr>
            <a:xfrm>
              <a:off x="2426402" y="2828000"/>
              <a:ext cx="121295" cy="17017"/>
            </a:xfrm>
            <a:custGeom>
              <a:avLst/>
              <a:gdLst/>
              <a:ahLst/>
              <a:cxnLst/>
              <a:rect l="l" t="t" r="r" b="b"/>
              <a:pathLst>
                <a:path w="1896" h="266" extrusionOk="0">
                  <a:moveTo>
                    <a:pt x="0" y="1"/>
                  </a:moveTo>
                  <a:lnTo>
                    <a:pt x="0" y="265"/>
                  </a:lnTo>
                  <a:lnTo>
                    <a:pt x="1896" y="265"/>
                  </a:lnTo>
                  <a:lnTo>
                    <a:pt x="18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6" name="Google Shape;1660;p48">
            <a:extLst>
              <a:ext uri="{FF2B5EF4-FFF2-40B4-BE49-F238E27FC236}">
                <a16:creationId xmlns:a16="http://schemas.microsoft.com/office/drawing/2014/main" id="{AA5E2F81-299B-DAC6-1A7F-F5FC6EA5143B}"/>
              </a:ext>
            </a:extLst>
          </p:cNvPr>
          <p:cNvGrpSpPr/>
          <p:nvPr/>
        </p:nvGrpSpPr>
        <p:grpSpPr>
          <a:xfrm>
            <a:off x="4642774" y="1937484"/>
            <a:ext cx="3775888" cy="2335834"/>
            <a:chOff x="1176775" y="1509763"/>
            <a:chExt cx="2988593" cy="2597649"/>
          </a:xfrm>
        </p:grpSpPr>
        <p:sp>
          <p:nvSpPr>
            <p:cNvPr id="1857" name="Google Shape;1661;p48">
              <a:extLst>
                <a:ext uri="{FF2B5EF4-FFF2-40B4-BE49-F238E27FC236}">
                  <a16:creationId xmlns:a16="http://schemas.microsoft.com/office/drawing/2014/main" id="{DE6AC05E-368D-06AD-C717-5F93EB7B8D6B}"/>
                </a:ext>
              </a:extLst>
            </p:cNvPr>
            <p:cNvSpPr/>
            <p:nvPr/>
          </p:nvSpPr>
          <p:spPr>
            <a:xfrm>
              <a:off x="1176800" y="1509763"/>
              <a:ext cx="2988568" cy="2520724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858" name="Google Shape;1662;p48">
              <a:extLst>
                <a:ext uri="{FF2B5EF4-FFF2-40B4-BE49-F238E27FC236}">
                  <a16:creationId xmlns:a16="http://schemas.microsoft.com/office/drawing/2014/main" id="{74FF1F79-8580-21FE-F9A1-314843DD8C01}"/>
                </a:ext>
              </a:extLst>
            </p:cNvPr>
            <p:cNvGrpSpPr/>
            <p:nvPr/>
          </p:nvGrpSpPr>
          <p:grpSpPr>
            <a:xfrm>
              <a:off x="3400002" y="1673553"/>
              <a:ext cx="589008" cy="101951"/>
              <a:chOff x="7488738" y="1265980"/>
              <a:chExt cx="523098" cy="90543"/>
            </a:xfrm>
          </p:grpSpPr>
          <p:sp>
            <p:nvSpPr>
              <p:cNvPr id="1860" name="Google Shape;1663;p48">
                <a:extLst>
                  <a:ext uri="{FF2B5EF4-FFF2-40B4-BE49-F238E27FC236}">
                    <a16:creationId xmlns:a16="http://schemas.microsoft.com/office/drawing/2014/main" id="{68592CB3-B008-891D-8CDA-0CD3B4C06F30}"/>
                  </a:ext>
                </a:extLst>
              </p:cNvPr>
              <p:cNvSpPr/>
              <p:nvPr/>
            </p:nvSpPr>
            <p:spPr>
              <a:xfrm>
                <a:off x="7488738" y="1305302"/>
                <a:ext cx="106299" cy="15751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39" extrusionOk="0">
                    <a:moveTo>
                      <a:pt x="1" y="0"/>
                    </a:moveTo>
                    <a:lnTo>
                      <a:pt x="1" y="139"/>
                    </a:lnTo>
                    <a:lnTo>
                      <a:pt x="937" y="13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664;p48">
                <a:extLst>
                  <a:ext uri="{FF2B5EF4-FFF2-40B4-BE49-F238E27FC236}">
                    <a16:creationId xmlns:a16="http://schemas.microsoft.com/office/drawing/2014/main" id="{B0312917-DA76-AA70-3E05-B50B77F80D34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105" y="1"/>
                    </a:moveTo>
                    <a:lnTo>
                      <a:pt x="0" y="105"/>
                    </a:lnTo>
                    <a:lnTo>
                      <a:pt x="660" y="729"/>
                    </a:lnTo>
                    <a:lnTo>
                      <a:pt x="729" y="660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665;p48">
                <a:extLst>
                  <a:ext uri="{FF2B5EF4-FFF2-40B4-BE49-F238E27FC236}">
                    <a16:creationId xmlns:a16="http://schemas.microsoft.com/office/drawing/2014/main" id="{744EC8AF-9F0A-7FBD-5B6A-2617D11B5121}"/>
                  </a:ext>
                </a:extLst>
              </p:cNvPr>
              <p:cNvSpPr/>
              <p:nvPr/>
            </p:nvSpPr>
            <p:spPr>
              <a:xfrm>
                <a:off x="7929109" y="1269833"/>
                <a:ext cx="82727" cy="82724"/>
              </a:xfrm>
              <a:custGeom>
                <a:avLst/>
                <a:gdLst/>
                <a:ahLst/>
                <a:cxnLst/>
                <a:rect l="l" t="t" r="r" b="b"/>
                <a:pathLst>
                  <a:path w="730" h="730" extrusionOk="0">
                    <a:moveTo>
                      <a:pt x="660" y="1"/>
                    </a:moveTo>
                    <a:lnTo>
                      <a:pt x="0" y="660"/>
                    </a:lnTo>
                    <a:lnTo>
                      <a:pt x="105" y="729"/>
                    </a:lnTo>
                    <a:lnTo>
                      <a:pt x="729" y="105"/>
                    </a:lnTo>
                    <a:lnTo>
                      <a:pt x="66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666;p48">
                <a:extLst>
                  <a:ext uri="{FF2B5EF4-FFF2-40B4-BE49-F238E27FC236}">
                    <a16:creationId xmlns:a16="http://schemas.microsoft.com/office/drawing/2014/main" id="{2D1F60C6-1591-F0C4-1A9B-A2F3C6FE1C49}"/>
                  </a:ext>
                </a:extLst>
              </p:cNvPr>
              <p:cNvSpPr/>
              <p:nvPr/>
            </p:nvSpPr>
            <p:spPr>
              <a:xfrm>
                <a:off x="7708923" y="1265980"/>
                <a:ext cx="94513" cy="90543"/>
              </a:xfrm>
              <a:custGeom>
                <a:avLst/>
                <a:gdLst/>
                <a:ahLst/>
                <a:cxnLst/>
                <a:rect l="l" t="t" r="r" b="b"/>
                <a:pathLst>
                  <a:path w="834" h="799" extrusionOk="0">
                    <a:moveTo>
                      <a:pt x="694" y="139"/>
                    </a:moveTo>
                    <a:lnTo>
                      <a:pt x="694" y="659"/>
                    </a:lnTo>
                    <a:lnTo>
                      <a:pt x="139" y="659"/>
                    </a:lnTo>
                    <a:lnTo>
                      <a:pt x="139" y="139"/>
                    </a:lnTo>
                    <a:close/>
                    <a:moveTo>
                      <a:pt x="1" y="0"/>
                    </a:moveTo>
                    <a:lnTo>
                      <a:pt x="1" y="798"/>
                    </a:lnTo>
                    <a:lnTo>
                      <a:pt x="833" y="798"/>
                    </a:lnTo>
                    <a:lnTo>
                      <a:pt x="8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59" name="Google Shape;1667;p48">
              <a:extLst>
                <a:ext uri="{FF2B5EF4-FFF2-40B4-BE49-F238E27FC236}">
                  <a16:creationId xmlns:a16="http://schemas.microsoft.com/office/drawing/2014/main" id="{8919496F-182B-A0E7-17D1-90D93F9174D0}"/>
                </a:ext>
              </a:extLst>
            </p:cNvPr>
            <p:cNvSpPr/>
            <p:nvPr/>
          </p:nvSpPr>
          <p:spPr>
            <a:xfrm>
              <a:off x="1176775" y="4030536"/>
              <a:ext cx="2988568" cy="76875"/>
            </a:xfrm>
            <a:custGeom>
              <a:avLst/>
              <a:gdLst/>
              <a:ahLst/>
              <a:cxnLst/>
              <a:rect l="l" t="t" r="r" b="b"/>
              <a:pathLst>
                <a:path w="23420" h="22761" extrusionOk="0">
                  <a:moveTo>
                    <a:pt x="1" y="1"/>
                  </a:moveTo>
                  <a:lnTo>
                    <a:pt x="1" y="22761"/>
                  </a:lnTo>
                  <a:lnTo>
                    <a:pt x="23420" y="22761"/>
                  </a:lnTo>
                  <a:lnTo>
                    <a:pt x="234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BF4555BA-59AF-F562-0801-B8D4E3D98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604" y="410454"/>
            <a:ext cx="3594768" cy="26539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7CEEACB-4A27-3B63-FFAD-AF50176332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4926" y="1996302"/>
            <a:ext cx="3657411" cy="217205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63F6B78-ABA0-591D-BE7C-87CC531E7A25}"/>
              </a:ext>
            </a:extLst>
          </p:cNvPr>
          <p:cNvSpPr txBox="1"/>
          <p:nvPr/>
        </p:nvSpPr>
        <p:spPr>
          <a:xfrm>
            <a:off x="1488758" y="3214793"/>
            <a:ext cx="2156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aleway Black" pitchFamily="2" charset="0"/>
              </a:rPr>
              <a:t>BERANDA</a:t>
            </a:r>
            <a:endParaRPr lang="en-ID" dirty="0">
              <a:latin typeface="Raleway Black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A3C9B9-6B12-D148-F4A6-D9F89937B196}"/>
              </a:ext>
            </a:extLst>
          </p:cNvPr>
          <p:cNvSpPr txBox="1"/>
          <p:nvPr/>
        </p:nvSpPr>
        <p:spPr>
          <a:xfrm>
            <a:off x="5476522" y="1619817"/>
            <a:ext cx="21564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aleway Black" pitchFamily="2" charset="0"/>
              </a:rPr>
              <a:t>TAMBAH FILM</a:t>
            </a:r>
            <a:endParaRPr lang="en-ID" dirty="0">
              <a:latin typeface="Raleway Blac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461033"/>
      </p:ext>
    </p:extLst>
  </p:cSld>
  <p:clrMapOvr>
    <a:masterClrMapping/>
  </p:clrMapOvr>
</p:sld>
</file>

<file path=ppt/theme/theme1.xml><?xml version="1.0" encoding="utf-8"?>
<a:theme xmlns:a="http://schemas.openxmlformats.org/drawingml/2006/main" name="Engineering Technology &amp; Drafting Major for College: Drafting &amp; CAD Technology by Slidesgo">
  <a:themeElements>
    <a:clrScheme name="Simple Light">
      <a:dk1>
        <a:srgbClr val="000000"/>
      </a:dk1>
      <a:lt1>
        <a:srgbClr val="B5B1A7"/>
      </a:lt1>
      <a:dk2>
        <a:srgbClr val="FFFFFF"/>
      </a:dk2>
      <a:lt2>
        <a:srgbClr val="E4BA3A"/>
      </a:lt2>
      <a:accent1>
        <a:srgbClr val="023D6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405</Words>
  <Application>Microsoft Office PowerPoint</Application>
  <PresentationFormat>On-screen Show (16:9)</PresentationFormat>
  <Paragraphs>57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Raleway</vt:lpstr>
      <vt:lpstr>DM Sans</vt:lpstr>
      <vt:lpstr>Arial</vt:lpstr>
      <vt:lpstr>Wingdings</vt:lpstr>
      <vt:lpstr>Raleway Black</vt:lpstr>
      <vt:lpstr>Engineering Technology &amp; Drafting Major for College: Drafting &amp; CAD Technology by Slidesgo</vt:lpstr>
      <vt:lpstr>CINEVERSE</vt:lpstr>
      <vt:lpstr>Team 4 </vt:lpstr>
      <vt:lpstr>DESCRIPTION</vt:lpstr>
      <vt:lpstr>Daftar akun </vt:lpstr>
      <vt:lpstr>Tambah Film</vt:lpstr>
      <vt:lpstr>Daftar Film/Watchlist</vt:lpstr>
      <vt:lpstr>TECHNOLGOY USED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CINEVERSE</dc:title>
  <dc:creator>Muhammad Fajri</dc:creator>
  <cp:lastModifiedBy>Muhammad Fajri</cp:lastModifiedBy>
  <cp:revision>11</cp:revision>
  <dcterms:modified xsi:type="dcterms:W3CDTF">2023-12-15T03:50:16Z</dcterms:modified>
</cp:coreProperties>
</file>